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2" r:id="rId6"/>
    <p:sldId id="261" r:id="rId7"/>
    <p:sldId id="260" r:id="rId8"/>
    <p:sldId id="259" r:id="rId9"/>
    <p:sldId id="258" r:id="rId10"/>
    <p:sldId id="257" r:id="rId11"/>
    <p:sldId id="256" r:id="rId1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30175989939477044"/>
          <c:y val="0.876750048324805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270967794707277E-2"/>
          <c:y val="4.0667049977711416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9.3226785639006163E-3"/>
                  <c:y val="-7.201875396953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layout>
                <c:manualLayout>
                  <c:x val="1.7313545904386763E-2"/>
                  <c:y val="-6.888750379694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layout>
                <c:manualLayout>
                  <c:x val="1.1986301010729268E-2"/>
                  <c:y val="-7.5150004142126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67</c:v>
                </c:pt>
                <c:pt idx="1">
                  <c:v>65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218525103716877"/>
          <c:y val="0.89592790057869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313426425413034E-2"/>
          <c:y val="3.319948653694161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7.7283433766105886E-3"/>
                  <c:y val="-3.099492355219924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0">
                        <a:effectLst/>
                      </a:rPr>
                      <a:t>38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419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109</c:v>
                </c:pt>
                <c:pt idx="1">
                  <c:v>67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218525103716877"/>
          <c:y val="0.89592790057869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313426425413034E-2"/>
          <c:y val="3.319948653694161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1.769867909056607E-2"/>
                  <c:y val="-5.2057232966033644E-2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61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109</c:v>
                </c:pt>
                <c:pt idx="1">
                  <c:v>67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218525103716877"/>
          <c:y val="0.89592790057869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313426425413034E-2"/>
          <c:y val="3.319948653694161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7.7283433766105886E-3"/>
                  <c:y val="-3.0994923552199242E-2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60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109</c:v>
                </c:pt>
                <c:pt idx="1">
                  <c:v>67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218525103716877"/>
          <c:y val="0.89592790057869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313426425413034E-2"/>
          <c:y val="3.319948653694161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7.7283433766105886E-3"/>
                  <c:y val="-3.0994923552199242E-2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73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109</c:v>
                </c:pt>
                <c:pt idx="1">
                  <c:v>67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218525103716877"/>
          <c:y val="0.89592790057869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313426425413034E-2"/>
          <c:y val="3.319948653694161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1.2713522688153345E-2"/>
                  <c:y val="-6.258836406755954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0">
                        <a:effectLst/>
                      </a:rPr>
                      <a:t>98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419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109</c:v>
                </c:pt>
                <c:pt idx="1">
                  <c:v>67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218525103716877"/>
          <c:y val="0.89592790057869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313426425413034E-2"/>
          <c:y val="3.319948653694161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7.7283433766105886E-3"/>
                  <c:y val="-3.0994923552199242E-2"/>
                </c:manualLayout>
              </c:layout>
              <c:tx>
                <c:rich>
                  <a:bodyPr/>
                  <a:lstStyle/>
                  <a:p>
                    <a:r>
                      <a:rPr lang="en-US" b="0"/>
                      <a:t>38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109</c:v>
                </c:pt>
                <c:pt idx="1">
                  <c:v>67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0.25218525103716877"/>
          <c:y val="0.89592790057869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30"/>
      <c:rotY val="2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313426425413034E-2"/>
          <c:y val="3.319948653694161E-2"/>
          <c:w val="0.91272903639637526"/>
          <c:h val="0.672433829269804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 al Despacho 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B5C-4F55-9A22-8851119109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B5C-4F55-9A22-885111910958}"/>
              </c:ext>
            </c:extLst>
          </c:dPt>
          <c:dLbls>
            <c:dLbl>
              <c:idx val="0"/>
              <c:layout>
                <c:manualLayout>
                  <c:x val="7.7283433766105886E-3"/>
                  <c:y val="-3.0994923552199242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41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B5C-4F55-9A22-8851119109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C-4F55-9A22-8851119109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5C-4F55-9A22-8851119109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Presentadas</c:v>
                </c:pt>
                <c:pt idx="1">
                  <c:v>Resueltas</c:v>
                </c:pt>
                <c:pt idx="2">
                  <c:v>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109</c:v>
                </c:pt>
                <c:pt idx="1">
                  <c:v>67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C-4F55-9A22-88511191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4878544"/>
        <c:axId val="534880720"/>
        <c:axId val="0"/>
      </c:bar3DChart>
      <c:catAx>
        <c:axId val="5348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80720"/>
        <c:crosses val="autoZero"/>
        <c:auto val="1"/>
        <c:lblAlgn val="ctr"/>
        <c:lblOffset val="100"/>
        <c:noMultiLvlLbl val="0"/>
      </c:catAx>
      <c:valAx>
        <c:axId val="5348807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53487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419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0.67184</cdr:x>
      <cdr:y>0.33813</cdr:y>
    </cdr:from>
    <cdr:to>
      <cdr:x>0.73501</cdr:x>
      <cdr:y>0.46858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6984051B-1EE2-4811-88BE-308E8E645B94}"/>
            </a:ext>
          </a:extLst>
        </cdr:cNvPr>
        <cdr:cNvSpPr txBox="1"/>
      </cdr:nvSpPr>
      <cdr:spPr>
        <a:xfrm xmlns:a="http://schemas.openxmlformats.org/drawingml/2006/main">
          <a:off x="6846171" y="1402839"/>
          <a:ext cx="643812" cy="54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0</a:t>
          </a:r>
          <a:endParaRPr lang="es-PA" sz="2400" dirty="0"/>
        </a:p>
      </cdr:txBody>
    </cdr:sp>
  </cdr:relSizeAnchor>
  <cdr:relSizeAnchor xmlns:cdr="http://schemas.openxmlformats.org/drawingml/2006/chartDrawing">
    <cdr:from>
      <cdr:x>0.52267</cdr:x>
      <cdr:y>0.24057</cdr:y>
    </cdr:from>
    <cdr:to>
      <cdr:x>0.57478</cdr:x>
      <cdr:y>0.33635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9BAE81D-28B6-458F-9060-6123F1B87BDA}"/>
            </a:ext>
          </a:extLst>
        </cdr:cNvPr>
        <cdr:cNvSpPr txBox="1"/>
      </cdr:nvSpPr>
      <cdr:spPr>
        <a:xfrm xmlns:a="http://schemas.openxmlformats.org/drawingml/2006/main">
          <a:off x="5326174" y="870354"/>
          <a:ext cx="530952" cy="346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000" dirty="0"/>
            <a:t>38</a:t>
          </a:r>
          <a:endParaRPr lang="es-PA" sz="2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0.67184</cdr:x>
      <cdr:y>0.33813</cdr:y>
    </cdr:from>
    <cdr:to>
      <cdr:x>0.73501</cdr:x>
      <cdr:y>0.46858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6984051B-1EE2-4811-88BE-308E8E645B94}"/>
            </a:ext>
          </a:extLst>
        </cdr:cNvPr>
        <cdr:cNvSpPr txBox="1"/>
      </cdr:nvSpPr>
      <cdr:spPr>
        <a:xfrm xmlns:a="http://schemas.openxmlformats.org/drawingml/2006/main">
          <a:off x="6846171" y="1402839"/>
          <a:ext cx="643812" cy="54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0</a:t>
          </a:r>
          <a:endParaRPr lang="es-PA" sz="2400" dirty="0"/>
        </a:p>
      </cdr:txBody>
    </cdr:sp>
  </cdr:relSizeAnchor>
  <cdr:relSizeAnchor xmlns:cdr="http://schemas.openxmlformats.org/drawingml/2006/chartDrawing">
    <cdr:from>
      <cdr:x>0.52412</cdr:x>
      <cdr:y>0.24057</cdr:y>
    </cdr:from>
    <cdr:to>
      <cdr:x>0.58636</cdr:x>
      <cdr:y>0.33635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9BAE81D-28B6-458F-9060-6123F1B87BDA}"/>
            </a:ext>
          </a:extLst>
        </cdr:cNvPr>
        <cdr:cNvSpPr txBox="1"/>
      </cdr:nvSpPr>
      <cdr:spPr>
        <a:xfrm xmlns:a="http://schemas.openxmlformats.org/drawingml/2006/main">
          <a:off x="5340922" y="870354"/>
          <a:ext cx="634191" cy="346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1800" dirty="0"/>
            <a:t>61</a:t>
          </a:r>
          <a:endParaRPr lang="es-PA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0.67184</cdr:x>
      <cdr:y>0.33813</cdr:y>
    </cdr:from>
    <cdr:to>
      <cdr:x>0.73501</cdr:x>
      <cdr:y>0.46858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6984051B-1EE2-4811-88BE-308E8E645B94}"/>
            </a:ext>
          </a:extLst>
        </cdr:cNvPr>
        <cdr:cNvSpPr txBox="1"/>
      </cdr:nvSpPr>
      <cdr:spPr>
        <a:xfrm xmlns:a="http://schemas.openxmlformats.org/drawingml/2006/main">
          <a:off x="6846171" y="1402839"/>
          <a:ext cx="643812" cy="54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0</a:t>
          </a:r>
          <a:endParaRPr lang="es-PA" sz="2400" dirty="0"/>
        </a:p>
      </cdr:txBody>
    </cdr:sp>
  </cdr:relSizeAnchor>
  <cdr:relSizeAnchor xmlns:cdr="http://schemas.openxmlformats.org/drawingml/2006/chartDrawing">
    <cdr:from>
      <cdr:x>0.52991</cdr:x>
      <cdr:y>0.25155</cdr:y>
    </cdr:from>
    <cdr:to>
      <cdr:x>0.61964</cdr:x>
      <cdr:y>0.38424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9BAE81D-28B6-458F-9060-6123F1B87BDA}"/>
            </a:ext>
          </a:extLst>
        </cdr:cNvPr>
        <cdr:cNvSpPr txBox="1"/>
      </cdr:nvSpPr>
      <cdr:spPr>
        <a:xfrm xmlns:a="http://schemas.openxmlformats.org/drawingml/2006/main">
          <a:off x="5399926" y="1043610"/>
          <a:ext cx="914400" cy="550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60</a:t>
          </a:r>
          <a:endParaRPr lang="es-PA" sz="24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0.67184</cdr:x>
      <cdr:y>0.33813</cdr:y>
    </cdr:from>
    <cdr:to>
      <cdr:x>0.73501</cdr:x>
      <cdr:y>0.46858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6984051B-1EE2-4811-88BE-308E8E645B94}"/>
            </a:ext>
          </a:extLst>
        </cdr:cNvPr>
        <cdr:cNvSpPr txBox="1"/>
      </cdr:nvSpPr>
      <cdr:spPr>
        <a:xfrm xmlns:a="http://schemas.openxmlformats.org/drawingml/2006/main">
          <a:off x="6846171" y="1402839"/>
          <a:ext cx="643812" cy="54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0</a:t>
          </a:r>
          <a:endParaRPr lang="es-PA" sz="2400" dirty="0"/>
        </a:p>
      </cdr:txBody>
    </cdr:sp>
  </cdr:relSizeAnchor>
  <cdr:relSizeAnchor xmlns:cdr="http://schemas.openxmlformats.org/drawingml/2006/chartDrawing">
    <cdr:from>
      <cdr:x>0.52991</cdr:x>
      <cdr:y>0.25155</cdr:y>
    </cdr:from>
    <cdr:to>
      <cdr:x>0.61964</cdr:x>
      <cdr:y>0.38424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9BAE81D-28B6-458F-9060-6123F1B87BDA}"/>
            </a:ext>
          </a:extLst>
        </cdr:cNvPr>
        <cdr:cNvSpPr txBox="1"/>
      </cdr:nvSpPr>
      <cdr:spPr>
        <a:xfrm xmlns:a="http://schemas.openxmlformats.org/drawingml/2006/main">
          <a:off x="5399926" y="1043610"/>
          <a:ext cx="914400" cy="550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73</a:t>
          </a:r>
          <a:endParaRPr lang="es-PA" sz="2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0.65475</cdr:x>
      <cdr:y>0.36955</cdr:y>
    </cdr:from>
    <cdr:to>
      <cdr:x>0.71792</cdr:x>
      <cdr:y>0.5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6984051B-1EE2-4811-88BE-308E8E645B94}"/>
            </a:ext>
          </a:extLst>
        </cdr:cNvPr>
        <cdr:cNvSpPr txBox="1"/>
      </cdr:nvSpPr>
      <cdr:spPr>
        <a:xfrm xmlns:a="http://schemas.openxmlformats.org/drawingml/2006/main">
          <a:off x="6672047" y="1336974"/>
          <a:ext cx="643718" cy="471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0</a:t>
          </a:r>
          <a:endParaRPr lang="es-PA" sz="2400" dirty="0"/>
        </a:p>
      </cdr:txBody>
    </cdr:sp>
  </cdr:relSizeAnchor>
  <cdr:relSizeAnchor xmlns:cdr="http://schemas.openxmlformats.org/drawingml/2006/chartDrawing">
    <cdr:from>
      <cdr:x>0.52421</cdr:x>
      <cdr:y>0.28846</cdr:y>
    </cdr:from>
    <cdr:to>
      <cdr:x>0.61394</cdr:x>
      <cdr:y>0.42115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9BAE81D-28B6-458F-9060-6123F1B87BDA}"/>
            </a:ext>
          </a:extLst>
        </cdr:cNvPr>
        <cdr:cNvSpPr txBox="1"/>
      </cdr:nvSpPr>
      <cdr:spPr>
        <a:xfrm xmlns:a="http://schemas.openxmlformats.org/drawingml/2006/main">
          <a:off x="5341859" y="1043610"/>
          <a:ext cx="914372" cy="480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000" dirty="0"/>
            <a:t>98</a:t>
          </a:r>
          <a:endParaRPr lang="es-PA" sz="20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0.67184</cdr:x>
      <cdr:y>0.33813</cdr:y>
    </cdr:from>
    <cdr:to>
      <cdr:x>0.73501</cdr:x>
      <cdr:y>0.46858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6984051B-1EE2-4811-88BE-308E8E645B94}"/>
            </a:ext>
          </a:extLst>
        </cdr:cNvPr>
        <cdr:cNvSpPr txBox="1"/>
      </cdr:nvSpPr>
      <cdr:spPr>
        <a:xfrm xmlns:a="http://schemas.openxmlformats.org/drawingml/2006/main">
          <a:off x="6846171" y="1402839"/>
          <a:ext cx="643812" cy="54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0</a:t>
          </a:r>
          <a:endParaRPr lang="es-PA" sz="2400" dirty="0"/>
        </a:p>
      </cdr:txBody>
    </cdr:sp>
  </cdr:relSizeAnchor>
  <cdr:relSizeAnchor xmlns:cdr="http://schemas.openxmlformats.org/drawingml/2006/chartDrawing">
    <cdr:from>
      <cdr:x>0.52991</cdr:x>
      <cdr:y>0.25155</cdr:y>
    </cdr:from>
    <cdr:to>
      <cdr:x>0.61964</cdr:x>
      <cdr:y>0.38424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9BAE81D-28B6-458F-9060-6123F1B87BDA}"/>
            </a:ext>
          </a:extLst>
        </cdr:cNvPr>
        <cdr:cNvSpPr txBox="1"/>
      </cdr:nvSpPr>
      <cdr:spPr>
        <a:xfrm xmlns:a="http://schemas.openxmlformats.org/drawingml/2006/main">
          <a:off x="5399926" y="1043610"/>
          <a:ext cx="914400" cy="550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38</a:t>
          </a:r>
          <a:endParaRPr lang="es-PA" sz="24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0.40594</cdr:x>
      <cdr:y>0.33333</cdr:y>
    </cdr:from>
    <cdr:to>
      <cdr:x>0.48515</cdr:x>
      <cdr:y>0.4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52328" y="144016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0.64253</cdr:x>
      <cdr:y>0.34488</cdr:y>
    </cdr:from>
    <cdr:to>
      <cdr:x>0.72494</cdr:x>
      <cdr:y>0.49781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9F02325E-23A8-480A-853A-3EB4D32029F2}"/>
            </a:ext>
          </a:extLst>
        </cdr:cNvPr>
        <cdr:cNvSpPr txBox="1"/>
      </cdr:nvSpPr>
      <cdr:spPr>
        <a:xfrm xmlns:a="http://schemas.openxmlformats.org/drawingml/2006/main">
          <a:off x="6547591" y="1430831"/>
          <a:ext cx="839755" cy="634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/>
        </a:p>
      </cdr:txBody>
    </cdr:sp>
  </cdr:relSizeAnchor>
  <cdr:relSizeAnchor xmlns:cdr="http://schemas.openxmlformats.org/drawingml/2006/chartDrawing">
    <cdr:from>
      <cdr:x>0.65902</cdr:x>
      <cdr:y>0.36512</cdr:y>
    </cdr:from>
    <cdr:to>
      <cdr:x>0.69656</cdr:x>
      <cdr:y>0.45958</cdr:y>
    </cdr:to>
    <cdr:sp macro="" textlink="">
      <cdr:nvSpPr>
        <cdr:cNvPr id="4" name="CuadroTexto 3">
          <a:extLst xmlns:a="http://schemas.openxmlformats.org/drawingml/2006/main">
            <a:ext uri="{FF2B5EF4-FFF2-40B4-BE49-F238E27FC236}">
              <a16:creationId xmlns:a16="http://schemas.microsoft.com/office/drawing/2014/main" id="{3EDB9BFF-0D8C-480A-BB3E-8A1E7256934C}"/>
            </a:ext>
          </a:extLst>
        </cdr:cNvPr>
        <cdr:cNvSpPr txBox="1"/>
      </cdr:nvSpPr>
      <cdr:spPr>
        <a:xfrm xmlns:a="http://schemas.openxmlformats.org/drawingml/2006/main">
          <a:off x="6715542" y="1514807"/>
          <a:ext cx="382556" cy="391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0.62972</cdr:x>
      <cdr:y>0.32689</cdr:y>
    </cdr:from>
    <cdr:to>
      <cdr:x>0.73776</cdr:x>
      <cdr:y>0.48432</cdr:y>
    </cdr:to>
    <cdr:sp macro="" textlink="">
      <cdr:nvSpPr>
        <cdr:cNvPr id="5" name="CuadroTexto 4">
          <a:extLst xmlns:a="http://schemas.openxmlformats.org/drawingml/2006/main">
            <a:ext uri="{FF2B5EF4-FFF2-40B4-BE49-F238E27FC236}">
              <a16:creationId xmlns:a16="http://schemas.microsoft.com/office/drawing/2014/main" id="{F323D19F-BF91-4B46-A8BF-F04BF0FAA4F2}"/>
            </a:ext>
          </a:extLst>
        </cdr:cNvPr>
        <cdr:cNvSpPr txBox="1"/>
      </cdr:nvSpPr>
      <cdr:spPr>
        <a:xfrm xmlns:a="http://schemas.openxmlformats.org/drawingml/2006/main">
          <a:off x="6416964" y="1356187"/>
          <a:ext cx="1101012" cy="653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A" sz="1100" dirty="0"/>
        </a:p>
      </cdr:txBody>
    </cdr:sp>
  </cdr:relSizeAnchor>
  <cdr:relSizeAnchor xmlns:cdr="http://schemas.openxmlformats.org/drawingml/2006/chartDrawing">
    <cdr:from>
      <cdr:x>0.67184</cdr:x>
      <cdr:y>0.33813</cdr:y>
    </cdr:from>
    <cdr:to>
      <cdr:x>0.73501</cdr:x>
      <cdr:y>0.46858</cdr:y>
    </cdr:to>
    <cdr:sp macro="" textlink="">
      <cdr:nvSpPr>
        <cdr:cNvPr id="6" name="CuadroTexto 5">
          <a:extLst xmlns:a="http://schemas.openxmlformats.org/drawingml/2006/main">
            <a:ext uri="{FF2B5EF4-FFF2-40B4-BE49-F238E27FC236}">
              <a16:creationId xmlns:a16="http://schemas.microsoft.com/office/drawing/2014/main" id="{6984051B-1EE2-4811-88BE-308E8E645B94}"/>
            </a:ext>
          </a:extLst>
        </cdr:cNvPr>
        <cdr:cNvSpPr txBox="1"/>
      </cdr:nvSpPr>
      <cdr:spPr>
        <a:xfrm xmlns:a="http://schemas.openxmlformats.org/drawingml/2006/main">
          <a:off x="6846171" y="1402839"/>
          <a:ext cx="643812" cy="54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0</a:t>
          </a:r>
          <a:endParaRPr lang="es-PA" sz="2400" dirty="0"/>
        </a:p>
      </cdr:txBody>
    </cdr:sp>
  </cdr:relSizeAnchor>
  <cdr:relSizeAnchor xmlns:cdr="http://schemas.openxmlformats.org/drawingml/2006/chartDrawing">
    <cdr:from>
      <cdr:x>0.52991</cdr:x>
      <cdr:y>0.25155</cdr:y>
    </cdr:from>
    <cdr:to>
      <cdr:x>0.61964</cdr:x>
      <cdr:y>0.38424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9BAE81D-28B6-458F-9060-6123F1B87BDA}"/>
            </a:ext>
          </a:extLst>
        </cdr:cNvPr>
        <cdr:cNvSpPr txBox="1"/>
      </cdr:nvSpPr>
      <cdr:spPr>
        <a:xfrm xmlns:a="http://schemas.openxmlformats.org/drawingml/2006/main">
          <a:off x="5399926" y="1043610"/>
          <a:ext cx="914400" cy="550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41</a:t>
          </a:r>
          <a:endParaRPr lang="es-PA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C943E0-8751-48B0-9755-CD5F4FD18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1645E8-016B-46DB-B3B5-8FA7185C6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CD2473-AAC9-42F5-98E2-C2D9EF8C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7DBDF0-89A0-4AD3-9E2C-B2271D75B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4DC097-398F-40C2-8EAD-A3998E26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7239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EEB29-2683-4A69-83C3-D5EC7AA2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5B4070-0DBE-4439-8930-5DDF52707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DA9BA9-031A-41D5-848A-FB2BD47EE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732178-A53C-45B7-A589-1A503852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0515F3-AC7C-469A-8963-35E8F345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0760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8457AC-C941-456B-8F80-C36AC8E37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1FBE9E-75B9-4A31-B151-EC962CC80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47466D-39F8-48D0-8301-2F252DE2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A1F4BC-3188-4D94-9F64-232B7184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1C74A9-351C-43FD-9C0D-BD49FD21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8750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4954F-89D9-4E4C-AE47-703B774C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A89D7-C6E6-4EED-BEED-7B4BCCBCD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EA7A0C-2AF2-4AD6-8BFC-4436736B3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F7B9B-7484-42AE-9753-66F5EDA3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010A43-0463-485F-8178-062FC71F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7397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A52E2-A38E-4033-BC75-0EA256588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1F16F6-283C-4C40-8AE7-87D9A5CC9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3CE99C-E203-4F41-8EDB-FE23C2E47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B90896-604C-4BB2-AC85-CD11313C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089934-445B-42DA-9791-B80F3974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2638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AE2BA-C676-4BAC-995B-2190AD6E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3582D6-1955-4B96-BDF0-493A30FD6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567EE3-3D07-4CB0-A357-6DB025239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26600D-1913-4E91-BBD2-272B39A47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ADA238-2339-414B-A996-62254025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621216-6DE4-4572-ABCA-01B3A275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2897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13ABEF-7123-4073-8222-90EF65766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D99569-9805-4D07-8BBA-8924736F4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0A6940-3AE2-423A-9A2F-3F9030995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5A66D7-5616-401B-86C1-43B2EF3D9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A8FC33-4960-40C2-9AD6-4B9AB6B8A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4650EA-B61A-4F7C-900E-1A4F152C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CA44BF-7593-48FA-A0C8-2B1FF58CE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BCD4DAF-5ECD-4AFA-AEB1-0AF2C94A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6481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540B0-3760-4954-AA5E-735FCD7FC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00A1EF-707B-480A-B5D2-C5962F06A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1F5763-8718-4C30-B3B7-98334ED9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96AD7D-B021-4FD8-A0EC-0CE43320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7227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E0347A0-147A-4213-8364-301A79274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F90962-9E71-4A2B-9887-6D23D836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DC43E7-F270-4F0B-A580-9D08934A7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7510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80360-1700-4576-8FE1-FE8E76015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5CAFD6-32C5-4C36-A117-52EA86E26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7408B7-9E35-4A3D-AC53-CD9639D8F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664129-372A-446D-9496-64E1C0B9B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1F77DE-CB93-4A28-AC28-763563A5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90A492-6763-43BC-862A-FB851279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2784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E93050-1E2F-4D2E-B579-6C158F69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B61AE2-F09D-4E79-86A3-5518E3632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CF5014-C743-460A-A734-CE3797740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0CF55B-6A52-4036-A50B-FB094096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30515F-FF48-4A2E-8A9C-896ADB75D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C1C222-26A2-4BAE-A5DE-4470CC26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7136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CACAAE-A809-47C2-B664-D32CEAF9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8B8D39-3622-409D-A82F-F63420280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2758C3-4BAD-41F9-A070-9C3462D2F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EFA7-4AAF-453D-B6C1-038893BFB69F}" type="datetimeFigureOut">
              <a:rPr lang="es-PA" smtClean="0"/>
              <a:t>09/08/2022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22CA30-1758-42F6-A449-2DB1BC40C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D0A09E-062D-411A-90B5-1E5F41663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58C9-2740-4D2A-B010-C94693A29A8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4229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/>
              <a:t>Número de Solicitudes de Información Presentadas en el Periodo de </a:t>
            </a:r>
            <a:br>
              <a:rPr lang="en-US" sz="2800" b="1" dirty="0"/>
            </a:br>
            <a:r>
              <a:rPr lang="en-US" sz="2800" b="1" dirty="0"/>
              <a:t>Agosto 2022 </a:t>
            </a:r>
            <a:endParaRPr lang="en-US" sz="2800" kern="1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521639"/>
              </p:ext>
            </p:extLst>
          </p:nvPr>
        </p:nvGraphicFramePr>
        <p:xfrm>
          <a:off x="1328057" y="2504568"/>
          <a:ext cx="9535886" cy="405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066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/>
              <a:t>Número de Solicitudes de Información Presentadas en el Periodo de </a:t>
            </a:r>
            <a:br>
              <a:rPr lang="en-US" sz="2800" b="1"/>
            </a:br>
            <a:r>
              <a:rPr lang="en-US" sz="2800" b="1"/>
              <a:t>Julio 2022 </a:t>
            </a:r>
            <a:endParaRPr lang="en-US" sz="2800" kern="1200" dirty="0"/>
          </a:p>
        </p:txBody>
      </p:sp>
      <p:sp>
        <p:nvSpPr>
          <p:cNvPr id="39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632263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78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/>
              <a:t>Número de Solicitudes de Información Presentadas en el Periodo de </a:t>
            </a:r>
            <a:br>
              <a:rPr lang="en-US" sz="2800" b="1"/>
            </a:br>
            <a:r>
              <a:rPr lang="en-US" sz="2800" b="1"/>
              <a:t>Junio </a:t>
            </a:r>
            <a:r>
              <a:rPr lang="en-US" sz="2800" b="1" dirty="0"/>
              <a:t>2022 </a:t>
            </a:r>
            <a:endParaRPr lang="en-US" sz="2800" kern="1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14992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509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/>
              <a:t>Número de Solicitudes de Información Presentadas en el Periodo de </a:t>
            </a:r>
            <a:br>
              <a:rPr lang="en-US" sz="2800" b="1"/>
            </a:br>
            <a:r>
              <a:rPr lang="en-US" sz="2800" b="1"/>
              <a:t>Mayo </a:t>
            </a:r>
            <a:r>
              <a:rPr lang="en-US" sz="2800" b="1" dirty="0"/>
              <a:t>2022 </a:t>
            </a:r>
            <a:endParaRPr lang="en-US" sz="2800" kern="1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418981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71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/>
              <a:t>Número de Solicitudes de Información Presentadas en el Periodo de </a:t>
            </a:r>
            <a:br>
              <a:rPr lang="en-US" sz="2800" b="1" dirty="0"/>
            </a:br>
            <a:r>
              <a:rPr lang="en-US" sz="2800" b="1" dirty="0"/>
              <a:t>Abril 2022 </a:t>
            </a:r>
            <a:endParaRPr lang="en-US" sz="2800" kern="1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037132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614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/>
              <a:t>Número de Solicitudes de Información Presentadas en el Periodo de </a:t>
            </a:r>
            <a:br>
              <a:rPr lang="en-US" sz="2800" b="1" dirty="0"/>
            </a:br>
            <a:r>
              <a:rPr lang="en-US" sz="2800" b="1"/>
              <a:t>Marzo</a:t>
            </a:r>
            <a:r>
              <a:rPr lang="en-US" sz="2800" b="1" dirty="0"/>
              <a:t> 2022 </a:t>
            </a:r>
            <a:endParaRPr lang="en-US" sz="2800" kern="1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799711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8187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/>
              <a:t>Número de Solicitudes de Información Presentadas en el Periodo de </a:t>
            </a:r>
            <a:br>
              <a:rPr lang="en-US" sz="2800" b="1" dirty="0"/>
            </a:br>
            <a:r>
              <a:rPr lang="en-US" sz="2800" b="1" dirty="0"/>
              <a:t>Febrero 2022 </a:t>
            </a:r>
            <a:endParaRPr lang="en-US" sz="2800" kern="12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334450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207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>
            <a:extLst>
              <a:ext uri="{FF2B5EF4-FFF2-40B4-BE49-F238E27FC236}">
                <a16:creationId xmlns:a16="http://schemas.microsoft.com/office/drawing/2014/main" id="{C41F0B31-988F-4B02-A437-94F9803D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dirty="0"/>
              <a:t>Número de solicitudes de informacion presentadas en el Periodo de </a:t>
            </a:r>
            <a:br>
              <a:rPr lang="en-US" sz="2800" b="1" dirty="0"/>
            </a:br>
            <a:r>
              <a:rPr lang="en-US" sz="2800" b="1" dirty="0"/>
              <a:t>Enero 2022 </a:t>
            </a:r>
            <a:endParaRPr lang="en-US" sz="2800" kern="1200" dirty="0"/>
          </a:p>
        </p:txBody>
      </p:sp>
      <p:sp>
        <p:nvSpPr>
          <p:cNvPr id="70" name="Rectangle 65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3 Gráfico">
            <a:extLst>
              <a:ext uri="{FF2B5EF4-FFF2-40B4-BE49-F238E27FC236}">
                <a16:creationId xmlns:a16="http://schemas.microsoft.com/office/drawing/2014/main" id="{202949DA-68B9-42A5-9FF6-9F9E02B3E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755695"/>
              </p:ext>
            </p:extLst>
          </p:nvPr>
        </p:nvGraphicFramePr>
        <p:xfrm>
          <a:off x="1000874" y="2385390"/>
          <a:ext cx="10190252" cy="414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555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6C7FAC53F3AF4285DF01FF9013FC69" ma:contentTypeVersion="2" ma:contentTypeDescription="Create a new document." ma:contentTypeScope="" ma:versionID="cf02249508a3814e71d7d7aed40e2bc5">
  <xsd:schema xmlns:xsd="http://www.w3.org/2001/XMLSchema" xmlns:xs="http://www.w3.org/2001/XMLSchema" xmlns:p="http://schemas.microsoft.com/office/2006/metadata/properties" xmlns:ns3="e7434f25-589f-49f8-88ac-a85f2aa4bb59" targetNamespace="http://schemas.microsoft.com/office/2006/metadata/properties" ma:root="true" ma:fieldsID="c6326d5d1dfdf929b54fc7300431a436" ns3:_="">
    <xsd:import namespace="e7434f25-589f-49f8-88ac-a85f2aa4b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434f25-589f-49f8-88ac-a85f2aa4bb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A91A4-132B-4EAE-A299-BFEFF100C7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434f25-589f-49f8-88ac-a85f2aa4b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258F42-96E3-49FD-B22D-C30B0196EB0C}">
  <ds:schemaRefs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e7434f25-589f-49f8-88ac-a85f2aa4bb5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57CEBB-3A66-4434-9A78-8E20B88184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156</Words>
  <Application>Microsoft Office PowerPoint</Application>
  <PresentationFormat>Panorámica</PresentationFormat>
  <Paragraphs>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Número de Solicitudes de Información Presentadas en el Periodo de  Agosto 2022 </vt:lpstr>
      <vt:lpstr>Número de Solicitudes de Información Presentadas en el Periodo de  Julio 2022 </vt:lpstr>
      <vt:lpstr>Número de Solicitudes de Información Presentadas en el Periodo de  Junio 2022 </vt:lpstr>
      <vt:lpstr>Número de Solicitudes de Información Presentadas en el Periodo de  Mayo 2022 </vt:lpstr>
      <vt:lpstr>Número de Solicitudes de Información Presentadas en el Periodo de  Abril 2022 </vt:lpstr>
      <vt:lpstr>Número de Solicitudes de Información Presentadas en el Periodo de  Marzo 2022 </vt:lpstr>
      <vt:lpstr>Número de Solicitudes de Información Presentadas en el Periodo de  Febrero 2022 </vt:lpstr>
      <vt:lpstr>Número de solicitudes de informacion presentadas en el Periodo de  Enero 2022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Número de solicitudes de información presentadas en el Periodo de  Enero 2020 – Febrero 2020</dc:title>
  <dc:creator>Rosa Caceres</dc:creator>
  <cp:lastModifiedBy>Rosa Caceres</cp:lastModifiedBy>
  <cp:revision>19</cp:revision>
  <dcterms:created xsi:type="dcterms:W3CDTF">2020-03-11T14:00:12Z</dcterms:created>
  <dcterms:modified xsi:type="dcterms:W3CDTF">2022-09-08T16:44:12Z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0x010100956C7FAC53F3AF4285DF01FF9013FC69</vt:lpwstr>
  </property>
</Properties>
</file>