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9" r:id="rId4"/>
    <p:sldId id="287" r:id="rId5"/>
    <p:sldId id="260" r:id="rId6"/>
    <p:sldId id="261" r:id="rId7"/>
    <p:sldId id="262" r:id="rId8"/>
    <p:sldId id="288" r:id="rId9"/>
    <p:sldId id="286" r:id="rId10"/>
    <p:sldId id="278" r:id="rId11"/>
    <p:sldId id="280" r:id="rId12"/>
    <p:sldId id="281" r:id="rId13"/>
    <p:sldId id="284" r:id="rId14"/>
    <p:sldId id="285" r:id="rId15"/>
    <p:sldId id="282" r:id="rId16"/>
    <p:sldId id="283" r:id="rId17"/>
    <p:sldId id="271" r:id="rId18"/>
    <p:sldId id="272" r:id="rId19"/>
    <p:sldId id="267" r:id="rId20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5246138-5E41-4058-9072-C1B233C94E88}">
          <p14:sldIdLst>
            <p14:sldId id="256"/>
          </p14:sldIdLst>
        </p14:section>
        <p14:section name="Untitled Section" id="{A02729E8-7709-4585-8D2D-27A2987EDB3B}">
          <p14:sldIdLst>
            <p14:sldId id="257"/>
            <p14:sldId id="259"/>
            <p14:sldId id="287"/>
            <p14:sldId id="260"/>
            <p14:sldId id="261"/>
            <p14:sldId id="262"/>
            <p14:sldId id="288"/>
            <p14:sldId id="286"/>
            <p14:sldId id="278"/>
            <p14:sldId id="280"/>
            <p14:sldId id="281"/>
            <p14:sldId id="284"/>
            <p14:sldId id="285"/>
            <p14:sldId id="282"/>
            <p14:sldId id="283"/>
            <p14:sldId id="271"/>
            <p14:sldId id="272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ngela soberon" initials="ms" lastIdx="1" clrIdx="0">
    <p:extLst>
      <p:ext uri="{19B8F6BF-5375-455C-9EA6-DF929625EA0E}">
        <p15:presenceInfo xmlns:p15="http://schemas.microsoft.com/office/powerpoint/2012/main" userId="d6e6a1a8b28447c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B6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598" autoAdjust="0"/>
  </p:normalViewPr>
  <p:slideViewPr>
    <p:cSldViewPr snapToGrid="0" snapToObjects="1">
      <p:cViewPr varScale="1">
        <p:scale>
          <a:sx n="81" d="100"/>
          <a:sy n="81" d="100"/>
        </p:scale>
        <p:origin x="152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80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gestantes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9FFD-4E75-91EA-31107C7B7F7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9FFD-4E75-91EA-31107C7B7F7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9FFD-4E75-91EA-31107C7B7F7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9FFD-4E75-91EA-31107C7B7F7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FFD-4E75-91EA-31107C7B7F7A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IgG</a:t>
                    </a:r>
                    <a:r>
                      <a:rPr lang="en-US" baseline="0" dirty="0"/>
                      <a:t> </a:t>
                    </a:r>
                    <a:r>
                      <a:rPr lang="en-US" baseline="0" dirty="0" err="1"/>
                      <a:t>Negativo</a:t>
                    </a:r>
                    <a:r>
                      <a:rPr lang="en-US" baseline="0" dirty="0"/>
                      <a:t> </a:t>
                    </a:r>
                  </a:p>
                  <a:p>
                    <a:pPr>
                      <a:defRPr/>
                    </a:pPr>
                    <a:r>
                      <a:rPr lang="en-US" baseline="0" dirty="0"/>
                      <a:t>55.76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65633202099737"/>
                      <c:h val="0.197053960226013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FFD-4E75-91EA-31107C7B7F7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FFD-4E75-91EA-31107C7B7F7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9FFD-4E75-91EA-31107C7B7F7A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IgG Positivo 44.23</c:v>
                </c:pt>
                <c:pt idx="1">
                  <c:v>IgG negativo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44.23</c:v>
                </c:pt>
                <c:pt idx="1">
                  <c:v>55.76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FD-4E75-91EA-31107C7B7F7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ata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10" Type="http://schemas.openxmlformats.org/officeDocument/2006/relationships/image" Target="../media/image40.svg"/><Relationship Id="rId4" Type="http://schemas.openxmlformats.org/officeDocument/2006/relationships/image" Target="../media/image34.svg"/><Relationship Id="rId9" Type="http://schemas.openxmlformats.org/officeDocument/2006/relationships/image" Target="../media/image39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10" Type="http://schemas.openxmlformats.org/officeDocument/2006/relationships/image" Target="../media/image40.svg"/><Relationship Id="rId4" Type="http://schemas.openxmlformats.org/officeDocument/2006/relationships/image" Target="../media/image34.svg"/><Relationship Id="rId9" Type="http://schemas.openxmlformats.org/officeDocument/2006/relationships/image" Target="../media/image39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F917EF-5B2D-4D9C-8C02-D11B2BA79F5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16CE8E9-E18F-4AF0-BCED-AC02F6935867}">
      <dgm:prSet/>
      <dgm:spPr/>
      <dgm:t>
        <a:bodyPr/>
        <a:lstStyle/>
        <a:p>
          <a:pPr>
            <a:lnSpc>
              <a:spcPct val="100000"/>
            </a:lnSpc>
          </a:pPr>
          <a:r>
            <a:rPr lang="es-PA" b="1" u="sng"/>
            <a:t>I.  Evento de salud de obligatorio reporte. </a:t>
          </a:r>
          <a:endParaRPr lang="en-US"/>
        </a:p>
      </dgm:t>
    </dgm:pt>
    <dgm:pt modelId="{5963212C-D811-427B-A55D-7FD3EAB7B098}" type="parTrans" cxnId="{B8BF6BDF-D1A3-4210-B352-E8847D7FA41D}">
      <dgm:prSet/>
      <dgm:spPr/>
      <dgm:t>
        <a:bodyPr/>
        <a:lstStyle/>
        <a:p>
          <a:endParaRPr lang="en-US"/>
        </a:p>
      </dgm:t>
    </dgm:pt>
    <dgm:pt modelId="{27C6C217-348C-4FDA-9C17-EA04FC434BC4}" type="sibTrans" cxnId="{B8BF6BDF-D1A3-4210-B352-E8847D7FA41D}">
      <dgm:prSet/>
      <dgm:spPr/>
      <dgm:t>
        <a:bodyPr/>
        <a:lstStyle/>
        <a:p>
          <a:endParaRPr lang="en-US"/>
        </a:p>
      </dgm:t>
    </dgm:pt>
    <dgm:pt modelId="{335AE917-D3F8-45EC-A445-C394E8ED109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15236F7-E9E7-4249-A6BC-586D5B61A936}" type="parTrans" cxnId="{574582AD-6CCA-4CBA-BBDB-4FBB6EDC744B}">
      <dgm:prSet/>
      <dgm:spPr/>
      <dgm:t>
        <a:bodyPr/>
        <a:lstStyle/>
        <a:p>
          <a:endParaRPr lang="en-US"/>
        </a:p>
      </dgm:t>
    </dgm:pt>
    <dgm:pt modelId="{A268276E-939E-46C0-A0C8-8B6EE475BE8D}" type="sibTrans" cxnId="{574582AD-6CCA-4CBA-BBDB-4FBB6EDC744B}">
      <dgm:prSet/>
      <dgm:spPr/>
      <dgm:t>
        <a:bodyPr/>
        <a:lstStyle/>
        <a:p>
          <a:endParaRPr lang="en-US"/>
        </a:p>
      </dgm:t>
    </dgm:pt>
    <dgm:pt modelId="{7C017BBD-70C7-4E90-AD79-692D8CC24B1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FC53AD3-5C37-44A7-A8C4-66E9F44A3F8D}" type="parTrans" cxnId="{39108357-720B-480D-8D82-C33F157D92F2}">
      <dgm:prSet/>
      <dgm:spPr/>
      <dgm:t>
        <a:bodyPr/>
        <a:lstStyle/>
        <a:p>
          <a:endParaRPr lang="en-US"/>
        </a:p>
      </dgm:t>
    </dgm:pt>
    <dgm:pt modelId="{C3357D18-8FCB-4171-AD5D-2EE2FBD46D26}" type="sibTrans" cxnId="{39108357-720B-480D-8D82-C33F157D92F2}">
      <dgm:prSet/>
      <dgm:spPr/>
      <dgm:t>
        <a:bodyPr/>
        <a:lstStyle/>
        <a:p>
          <a:endParaRPr lang="en-US"/>
        </a:p>
      </dgm:t>
    </dgm:pt>
    <dgm:pt modelId="{2D43B63D-31F7-4B34-9770-0D78CB86541C}">
      <dgm:prSet/>
      <dgm:spPr/>
      <dgm:t>
        <a:bodyPr/>
        <a:lstStyle/>
        <a:p>
          <a:pPr>
            <a:lnSpc>
              <a:spcPct val="100000"/>
            </a:lnSpc>
          </a:pPr>
          <a:r>
            <a:rPr lang="es-PA" b="1" u="sng"/>
            <a:t>II.  Protocolo para Diagnostico y Tratamiento de la Toxoplasmosis Congénita. </a:t>
          </a:r>
          <a:endParaRPr lang="en-US"/>
        </a:p>
      </dgm:t>
    </dgm:pt>
    <dgm:pt modelId="{04BB509F-A0F3-4E52-BF99-8B94AD7B44CE}" type="parTrans" cxnId="{DA732F6E-05E6-45D7-8326-C9238E5254DB}">
      <dgm:prSet/>
      <dgm:spPr/>
      <dgm:t>
        <a:bodyPr/>
        <a:lstStyle/>
        <a:p>
          <a:endParaRPr lang="en-US"/>
        </a:p>
      </dgm:t>
    </dgm:pt>
    <dgm:pt modelId="{113C1C9E-DE03-46B8-9DCA-81C062C43AE4}" type="sibTrans" cxnId="{DA732F6E-05E6-45D7-8326-C9238E5254DB}">
      <dgm:prSet/>
      <dgm:spPr/>
      <dgm:t>
        <a:bodyPr/>
        <a:lstStyle/>
        <a:p>
          <a:endParaRPr lang="en-US"/>
        </a:p>
      </dgm:t>
    </dgm:pt>
    <dgm:pt modelId="{B5563315-B66D-428D-975E-C73E3EEB9155}" type="pres">
      <dgm:prSet presAssocID="{7EF917EF-5B2D-4D9C-8C02-D11B2BA79F59}" presName="root" presStyleCnt="0">
        <dgm:presLayoutVars>
          <dgm:dir/>
          <dgm:resizeHandles val="exact"/>
        </dgm:presLayoutVars>
      </dgm:prSet>
      <dgm:spPr/>
    </dgm:pt>
    <dgm:pt modelId="{89B410BF-DBED-4626-9B94-58598AF4A92E}" type="pres">
      <dgm:prSet presAssocID="{416CE8E9-E18F-4AF0-BCED-AC02F6935867}" presName="compNode" presStyleCnt="0"/>
      <dgm:spPr/>
    </dgm:pt>
    <dgm:pt modelId="{1C96A8A8-C809-4C3A-A91D-51AC7F6868F7}" type="pres">
      <dgm:prSet presAssocID="{416CE8E9-E18F-4AF0-BCED-AC02F6935867}" presName="bgRect" presStyleLbl="bgShp" presStyleIdx="0" presStyleCnt="2"/>
      <dgm:spPr/>
    </dgm:pt>
    <dgm:pt modelId="{130B1055-6E1A-423F-951F-FB6816467043}" type="pres">
      <dgm:prSet presAssocID="{416CE8E9-E18F-4AF0-BCED-AC02F693586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EF7DB155-EB83-4905-9AD6-866AA6F86591}" type="pres">
      <dgm:prSet presAssocID="{416CE8E9-E18F-4AF0-BCED-AC02F6935867}" presName="spaceRect" presStyleCnt="0"/>
      <dgm:spPr/>
    </dgm:pt>
    <dgm:pt modelId="{89D46258-98EF-4F6C-B2DB-4D5125D66978}" type="pres">
      <dgm:prSet presAssocID="{416CE8E9-E18F-4AF0-BCED-AC02F6935867}" presName="parTx" presStyleLbl="revTx" presStyleIdx="0" presStyleCnt="3">
        <dgm:presLayoutVars>
          <dgm:chMax val="0"/>
          <dgm:chPref val="0"/>
        </dgm:presLayoutVars>
      </dgm:prSet>
      <dgm:spPr/>
    </dgm:pt>
    <dgm:pt modelId="{E1B76103-D89E-4D41-82EA-F1AFAE72A2DB}" type="pres">
      <dgm:prSet presAssocID="{416CE8E9-E18F-4AF0-BCED-AC02F6935867}" presName="desTx" presStyleLbl="revTx" presStyleIdx="1" presStyleCnt="3">
        <dgm:presLayoutVars/>
      </dgm:prSet>
      <dgm:spPr/>
    </dgm:pt>
    <dgm:pt modelId="{84187FBF-B10A-4A2C-B60A-5C1FEEC828AC}" type="pres">
      <dgm:prSet presAssocID="{27C6C217-348C-4FDA-9C17-EA04FC434BC4}" presName="sibTrans" presStyleCnt="0"/>
      <dgm:spPr/>
    </dgm:pt>
    <dgm:pt modelId="{E7BDEACA-BC5E-484B-AB05-D40C79214740}" type="pres">
      <dgm:prSet presAssocID="{2D43B63D-31F7-4B34-9770-0D78CB86541C}" presName="compNode" presStyleCnt="0"/>
      <dgm:spPr/>
    </dgm:pt>
    <dgm:pt modelId="{B1EFBFCC-649A-47B7-A14C-EFD4BA7B4F78}" type="pres">
      <dgm:prSet presAssocID="{2D43B63D-31F7-4B34-9770-0D78CB86541C}" presName="bgRect" presStyleLbl="bgShp" presStyleIdx="1" presStyleCnt="2"/>
      <dgm:spPr/>
    </dgm:pt>
    <dgm:pt modelId="{929E6443-7458-484D-B529-CC788AAED9D5}" type="pres">
      <dgm:prSet presAssocID="{2D43B63D-31F7-4B34-9770-0D78CB86541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dney"/>
        </a:ext>
      </dgm:extLst>
    </dgm:pt>
    <dgm:pt modelId="{71F2BA23-A1AF-45FB-AF03-587C9A4E3E38}" type="pres">
      <dgm:prSet presAssocID="{2D43B63D-31F7-4B34-9770-0D78CB86541C}" presName="spaceRect" presStyleCnt="0"/>
      <dgm:spPr/>
    </dgm:pt>
    <dgm:pt modelId="{7F07ADC8-E0C8-4021-9E35-73AEBC286BCB}" type="pres">
      <dgm:prSet presAssocID="{2D43B63D-31F7-4B34-9770-0D78CB86541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C01BC2D-A27C-4919-85F5-785E603EDF99}" type="presOf" srcId="{7EF917EF-5B2D-4D9C-8C02-D11B2BA79F59}" destId="{B5563315-B66D-428D-975E-C73E3EEB9155}" srcOrd="0" destOrd="0" presId="urn:microsoft.com/office/officeart/2018/2/layout/IconVerticalSolidList"/>
    <dgm:cxn modelId="{BF4D7C39-7483-49D5-8F33-E8B8A212DB33}" type="presOf" srcId="{335AE917-D3F8-45EC-A445-C394E8ED109A}" destId="{E1B76103-D89E-4D41-82EA-F1AFAE72A2DB}" srcOrd="0" destOrd="0" presId="urn:microsoft.com/office/officeart/2018/2/layout/IconVerticalSolidList"/>
    <dgm:cxn modelId="{DA732F6E-05E6-45D7-8326-C9238E5254DB}" srcId="{7EF917EF-5B2D-4D9C-8C02-D11B2BA79F59}" destId="{2D43B63D-31F7-4B34-9770-0D78CB86541C}" srcOrd="1" destOrd="0" parTransId="{04BB509F-A0F3-4E52-BF99-8B94AD7B44CE}" sibTransId="{113C1C9E-DE03-46B8-9DCA-81C062C43AE4}"/>
    <dgm:cxn modelId="{5A013774-8880-4C32-97FA-144CDE867ED0}" type="presOf" srcId="{416CE8E9-E18F-4AF0-BCED-AC02F6935867}" destId="{89D46258-98EF-4F6C-B2DB-4D5125D66978}" srcOrd="0" destOrd="0" presId="urn:microsoft.com/office/officeart/2018/2/layout/IconVerticalSolidList"/>
    <dgm:cxn modelId="{39108357-720B-480D-8D82-C33F157D92F2}" srcId="{416CE8E9-E18F-4AF0-BCED-AC02F6935867}" destId="{7C017BBD-70C7-4E90-AD79-692D8CC24B16}" srcOrd="1" destOrd="0" parTransId="{DFC53AD3-5C37-44A7-A8C4-66E9F44A3F8D}" sibTransId="{C3357D18-8FCB-4171-AD5D-2EE2FBD46D26}"/>
    <dgm:cxn modelId="{1898B691-D2C6-4F4E-953E-85400DF158C5}" type="presOf" srcId="{2D43B63D-31F7-4B34-9770-0D78CB86541C}" destId="{7F07ADC8-E0C8-4021-9E35-73AEBC286BCB}" srcOrd="0" destOrd="0" presId="urn:microsoft.com/office/officeart/2018/2/layout/IconVerticalSolidList"/>
    <dgm:cxn modelId="{574582AD-6CCA-4CBA-BBDB-4FBB6EDC744B}" srcId="{416CE8E9-E18F-4AF0-BCED-AC02F6935867}" destId="{335AE917-D3F8-45EC-A445-C394E8ED109A}" srcOrd="0" destOrd="0" parTransId="{E15236F7-E9E7-4249-A6BC-586D5B61A936}" sibTransId="{A268276E-939E-46C0-A0C8-8B6EE475BE8D}"/>
    <dgm:cxn modelId="{1789E1CE-1292-4A79-9EAE-434A35451DE2}" type="presOf" srcId="{7C017BBD-70C7-4E90-AD79-692D8CC24B16}" destId="{E1B76103-D89E-4D41-82EA-F1AFAE72A2DB}" srcOrd="0" destOrd="1" presId="urn:microsoft.com/office/officeart/2018/2/layout/IconVerticalSolidList"/>
    <dgm:cxn modelId="{B8BF6BDF-D1A3-4210-B352-E8847D7FA41D}" srcId="{7EF917EF-5B2D-4D9C-8C02-D11B2BA79F59}" destId="{416CE8E9-E18F-4AF0-BCED-AC02F6935867}" srcOrd="0" destOrd="0" parTransId="{5963212C-D811-427B-A55D-7FD3EAB7B098}" sibTransId="{27C6C217-348C-4FDA-9C17-EA04FC434BC4}"/>
    <dgm:cxn modelId="{60263CAC-2CB4-4357-A3ED-806985BE17F2}" type="presParOf" srcId="{B5563315-B66D-428D-975E-C73E3EEB9155}" destId="{89B410BF-DBED-4626-9B94-58598AF4A92E}" srcOrd="0" destOrd="0" presId="urn:microsoft.com/office/officeart/2018/2/layout/IconVerticalSolidList"/>
    <dgm:cxn modelId="{B533A964-2285-4DAC-9E04-7303344A404A}" type="presParOf" srcId="{89B410BF-DBED-4626-9B94-58598AF4A92E}" destId="{1C96A8A8-C809-4C3A-A91D-51AC7F6868F7}" srcOrd="0" destOrd="0" presId="urn:microsoft.com/office/officeart/2018/2/layout/IconVerticalSolidList"/>
    <dgm:cxn modelId="{CC5CA4B2-A202-4E96-836C-C059D88FE957}" type="presParOf" srcId="{89B410BF-DBED-4626-9B94-58598AF4A92E}" destId="{130B1055-6E1A-423F-951F-FB6816467043}" srcOrd="1" destOrd="0" presId="urn:microsoft.com/office/officeart/2018/2/layout/IconVerticalSolidList"/>
    <dgm:cxn modelId="{C4431188-36B7-41CA-B6FF-B508F0CB4FEB}" type="presParOf" srcId="{89B410BF-DBED-4626-9B94-58598AF4A92E}" destId="{EF7DB155-EB83-4905-9AD6-866AA6F86591}" srcOrd="2" destOrd="0" presId="urn:microsoft.com/office/officeart/2018/2/layout/IconVerticalSolidList"/>
    <dgm:cxn modelId="{52BF4CD7-3F11-4D75-BB53-0880A3AE708A}" type="presParOf" srcId="{89B410BF-DBED-4626-9B94-58598AF4A92E}" destId="{89D46258-98EF-4F6C-B2DB-4D5125D66978}" srcOrd="3" destOrd="0" presId="urn:microsoft.com/office/officeart/2018/2/layout/IconVerticalSolidList"/>
    <dgm:cxn modelId="{DF33654F-C202-49C0-832D-41660317362F}" type="presParOf" srcId="{89B410BF-DBED-4626-9B94-58598AF4A92E}" destId="{E1B76103-D89E-4D41-82EA-F1AFAE72A2DB}" srcOrd="4" destOrd="0" presId="urn:microsoft.com/office/officeart/2018/2/layout/IconVerticalSolidList"/>
    <dgm:cxn modelId="{1ACDFC9B-4A12-4117-B1EA-D52BB64570C8}" type="presParOf" srcId="{B5563315-B66D-428D-975E-C73E3EEB9155}" destId="{84187FBF-B10A-4A2C-B60A-5C1FEEC828AC}" srcOrd="1" destOrd="0" presId="urn:microsoft.com/office/officeart/2018/2/layout/IconVerticalSolidList"/>
    <dgm:cxn modelId="{38EDD9C6-1062-47EA-A6FB-7C2E51B7DE20}" type="presParOf" srcId="{B5563315-B66D-428D-975E-C73E3EEB9155}" destId="{E7BDEACA-BC5E-484B-AB05-D40C79214740}" srcOrd="2" destOrd="0" presId="urn:microsoft.com/office/officeart/2018/2/layout/IconVerticalSolidList"/>
    <dgm:cxn modelId="{1660BD58-8368-4287-8796-8B9507581439}" type="presParOf" srcId="{E7BDEACA-BC5E-484B-AB05-D40C79214740}" destId="{B1EFBFCC-649A-47B7-A14C-EFD4BA7B4F78}" srcOrd="0" destOrd="0" presId="urn:microsoft.com/office/officeart/2018/2/layout/IconVerticalSolidList"/>
    <dgm:cxn modelId="{712F7065-DB76-4C0E-A212-19FA06ECA81F}" type="presParOf" srcId="{E7BDEACA-BC5E-484B-AB05-D40C79214740}" destId="{929E6443-7458-484D-B529-CC788AAED9D5}" srcOrd="1" destOrd="0" presId="urn:microsoft.com/office/officeart/2018/2/layout/IconVerticalSolidList"/>
    <dgm:cxn modelId="{C4D6EEA5-205C-4CC9-808E-E91266A6A989}" type="presParOf" srcId="{E7BDEACA-BC5E-484B-AB05-D40C79214740}" destId="{71F2BA23-A1AF-45FB-AF03-587C9A4E3E38}" srcOrd="2" destOrd="0" presId="urn:microsoft.com/office/officeart/2018/2/layout/IconVerticalSolidList"/>
    <dgm:cxn modelId="{FA295622-6364-48D2-8C73-193381A43104}" type="presParOf" srcId="{E7BDEACA-BC5E-484B-AB05-D40C79214740}" destId="{7F07ADC8-E0C8-4021-9E35-73AEBC286BC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61DB7FB-D011-4A9D-897C-9650767B28B4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954E271-D961-4042-A82D-965A67A68321}">
      <dgm:prSet/>
      <dgm:spPr/>
      <dgm:t>
        <a:bodyPr/>
        <a:lstStyle/>
        <a:p>
          <a:endParaRPr lang="en-US" b="1" dirty="0"/>
        </a:p>
        <a:p>
          <a:r>
            <a:rPr lang="en-US" b="1" dirty="0"/>
            <a:t>Falta de </a:t>
          </a:r>
          <a:r>
            <a:rPr lang="en-US" b="1" dirty="0" err="1"/>
            <a:t>enforzamiento</a:t>
          </a:r>
          <a:r>
            <a:rPr lang="en-US" b="1" dirty="0"/>
            <a:t> de las </a:t>
          </a:r>
          <a:r>
            <a:rPr lang="en-US" b="1" dirty="0" err="1"/>
            <a:t>Normas</a:t>
          </a:r>
          <a:r>
            <a:rPr lang="en-US" b="1" dirty="0"/>
            <a:t> y </a:t>
          </a:r>
          <a:r>
            <a:rPr lang="en-US" b="1" dirty="0" err="1"/>
            <a:t>Protocolos</a:t>
          </a:r>
          <a:r>
            <a:rPr lang="en-US" dirty="0"/>
            <a:t>: </a:t>
          </a:r>
        </a:p>
      </dgm:t>
    </dgm:pt>
    <dgm:pt modelId="{1130F6E8-53AB-43DC-B793-4BA80D6A68EA}" type="parTrans" cxnId="{9C8B47F1-1827-4E91-A1AC-BFC38C08A56D}">
      <dgm:prSet/>
      <dgm:spPr/>
      <dgm:t>
        <a:bodyPr/>
        <a:lstStyle/>
        <a:p>
          <a:endParaRPr lang="en-US"/>
        </a:p>
      </dgm:t>
    </dgm:pt>
    <dgm:pt modelId="{10226E37-9AD2-4444-8587-76C1F0D5149E}" type="sibTrans" cxnId="{9C8B47F1-1827-4E91-A1AC-BFC38C08A56D}">
      <dgm:prSet/>
      <dgm:spPr/>
      <dgm:t>
        <a:bodyPr/>
        <a:lstStyle/>
        <a:p>
          <a:endParaRPr lang="en-US"/>
        </a:p>
      </dgm:t>
    </dgm:pt>
    <dgm:pt modelId="{7EDC6EC0-6FC5-4A0F-BFD3-C82C2B4F0FAE}">
      <dgm:prSet/>
      <dgm:spPr/>
      <dgm:t>
        <a:bodyPr/>
        <a:lstStyle/>
        <a:p>
          <a:r>
            <a:rPr lang="en-US" dirty="0"/>
            <a:t>No REPORTE OBLIGATORIO/ SUBREGISTRO</a:t>
          </a:r>
        </a:p>
      </dgm:t>
    </dgm:pt>
    <dgm:pt modelId="{6ED3D9A9-246A-4BDA-8F4B-D0BB41BD7ED8}" type="parTrans" cxnId="{0D093678-ACA7-45A5-83A0-5EB3B35702DA}">
      <dgm:prSet/>
      <dgm:spPr/>
      <dgm:t>
        <a:bodyPr/>
        <a:lstStyle/>
        <a:p>
          <a:endParaRPr lang="en-US"/>
        </a:p>
      </dgm:t>
    </dgm:pt>
    <dgm:pt modelId="{D2D9EB7C-F3DD-4925-ABD6-2F9DCB2DFB6E}" type="sibTrans" cxnId="{0D093678-ACA7-45A5-83A0-5EB3B35702DA}">
      <dgm:prSet/>
      <dgm:spPr/>
      <dgm:t>
        <a:bodyPr/>
        <a:lstStyle/>
        <a:p>
          <a:endParaRPr lang="en-US"/>
        </a:p>
      </dgm:t>
    </dgm:pt>
    <dgm:pt modelId="{24365475-1140-4C69-9B31-C52295870E7E}">
      <dgm:prSet/>
      <dgm:spPr/>
      <dgm:t>
        <a:bodyPr/>
        <a:lstStyle/>
        <a:p>
          <a:r>
            <a:rPr lang="en-US" dirty="0" err="1"/>
            <a:t>Retraso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la </a:t>
          </a:r>
          <a:r>
            <a:rPr lang="en-US" dirty="0" err="1"/>
            <a:t>aplicación</a:t>
          </a:r>
          <a:r>
            <a:rPr lang="en-US" dirty="0"/>
            <a:t> del </a:t>
          </a:r>
          <a:r>
            <a:rPr lang="en-US" dirty="0" err="1"/>
            <a:t>expediente</a:t>
          </a:r>
          <a:r>
            <a:rPr lang="en-US" dirty="0"/>
            <a:t> </a:t>
          </a:r>
          <a:r>
            <a:rPr lang="en-US" dirty="0" err="1"/>
            <a:t>electronico</a:t>
          </a:r>
          <a:endParaRPr lang="en-US" dirty="0"/>
        </a:p>
      </dgm:t>
    </dgm:pt>
    <dgm:pt modelId="{79671485-5AE8-47AE-87A2-A37AEF9F0D73}" type="parTrans" cxnId="{9421A682-F5A2-4DE3-A72F-CDC222546832}">
      <dgm:prSet/>
      <dgm:spPr/>
      <dgm:t>
        <a:bodyPr/>
        <a:lstStyle/>
        <a:p>
          <a:endParaRPr lang="en-US"/>
        </a:p>
      </dgm:t>
    </dgm:pt>
    <dgm:pt modelId="{87EF8819-829F-4627-8114-F9CCA27A386E}" type="sibTrans" cxnId="{9421A682-F5A2-4DE3-A72F-CDC222546832}">
      <dgm:prSet/>
      <dgm:spPr/>
      <dgm:t>
        <a:bodyPr/>
        <a:lstStyle/>
        <a:p>
          <a:endParaRPr lang="en-US"/>
        </a:p>
      </dgm:t>
    </dgm:pt>
    <dgm:pt modelId="{01DFF138-0496-4466-8873-53719BB19073}">
      <dgm:prSet/>
      <dgm:spPr/>
      <dgm:t>
        <a:bodyPr/>
        <a:lstStyle/>
        <a:p>
          <a:r>
            <a:rPr lang="en-US" dirty="0"/>
            <a:t>NO HAY </a:t>
          </a:r>
          <a:r>
            <a:rPr lang="en-US" dirty="0" err="1"/>
            <a:t>disponibilidad</a:t>
          </a:r>
          <a:r>
            <a:rPr lang="en-US" dirty="0"/>
            <a:t> REACTIVOS PARA DIAGNOSTICO </a:t>
          </a:r>
        </a:p>
      </dgm:t>
    </dgm:pt>
    <dgm:pt modelId="{69807902-6D76-4BB7-8613-7FC79D3D6B25}" type="parTrans" cxnId="{28C56A9A-2B48-43C2-95AC-F8AD0289A528}">
      <dgm:prSet/>
      <dgm:spPr/>
      <dgm:t>
        <a:bodyPr/>
        <a:lstStyle/>
        <a:p>
          <a:endParaRPr lang="en-US"/>
        </a:p>
      </dgm:t>
    </dgm:pt>
    <dgm:pt modelId="{B290772E-050B-4435-A33E-39DF3B3D2429}" type="sibTrans" cxnId="{28C56A9A-2B48-43C2-95AC-F8AD0289A528}">
      <dgm:prSet/>
      <dgm:spPr/>
      <dgm:t>
        <a:bodyPr/>
        <a:lstStyle/>
        <a:p>
          <a:endParaRPr lang="en-US"/>
        </a:p>
      </dgm:t>
    </dgm:pt>
    <dgm:pt modelId="{1E2F854E-387B-41DF-B3FA-F18FBC42A0FE}">
      <dgm:prSet/>
      <dgm:spPr/>
      <dgm:t>
        <a:bodyPr/>
        <a:lstStyle/>
        <a:p>
          <a:r>
            <a:rPr lang="en-US" dirty="0"/>
            <a:t>NO HAY </a:t>
          </a:r>
          <a:r>
            <a:rPr lang="en-US" dirty="0" err="1"/>
            <a:t>disponibilidad</a:t>
          </a:r>
          <a:r>
            <a:rPr lang="en-US" dirty="0"/>
            <a:t> de MEDICAMENTOS </a:t>
          </a:r>
        </a:p>
      </dgm:t>
    </dgm:pt>
    <dgm:pt modelId="{E4154EAF-0BFC-4543-A4FB-244D13563414}" type="parTrans" cxnId="{A65B0EAE-43C2-485B-A6E8-08D84AACFF75}">
      <dgm:prSet/>
      <dgm:spPr/>
      <dgm:t>
        <a:bodyPr/>
        <a:lstStyle/>
        <a:p>
          <a:endParaRPr lang="en-US"/>
        </a:p>
      </dgm:t>
    </dgm:pt>
    <dgm:pt modelId="{B2C154D4-9A0D-4225-B619-8BE5F1C6D285}" type="sibTrans" cxnId="{A65B0EAE-43C2-485B-A6E8-08D84AACFF75}">
      <dgm:prSet/>
      <dgm:spPr/>
      <dgm:t>
        <a:bodyPr/>
        <a:lstStyle/>
        <a:p>
          <a:endParaRPr lang="en-US"/>
        </a:p>
      </dgm:t>
    </dgm:pt>
    <dgm:pt modelId="{E7E76CA3-813D-4982-A2CD-73C11A72BAE7}">
      <dgm:prSet/>
      <dgm:spPr/>
      <dgm:t>
        <a:bodyPr/>
        <a:lstStyle/>
        <a:p>
          <a:r>
            <a:rPr lang="en-US" dirty="0"/>
            <a:t>NO HAY plan </a:t>
          </a:r>
          <a:r>
            <a:rPr lang="en-US" dirty="0" err="1"/>
            <a:t>nacional</a:t>
          </a:r>
          <a:r>
            <a:rPr lang="en-US" dirty="0"/>
            <a:t> </a:t>
          </a:r>
          <a:r>
            <a:rPr lang="en-US" dirty="0" err="1"/>
            <a:t>efectivo</a:t>
          </a:r>
          <a:r>
            <a:rPr lang="en-US" dirty="0"/>
            <a:t> para el </a:t>
          </a:r>
          <a:r>
            <a:rPr lang="en-US" dirty="0" err="1"/>
            <a:t>monitoreo</a:t>
          </a:r>
          <a:r>
            <a:rPr lang="en-US" dirty="0"/>
            <a:t> de la TC </a:t>
          </a:r>
        </a:p>
      </dgm:t>
    </dgm:pt>
    <dgm:pt modelId="{FDD4F259-8824-44B3-AB63-136966AC2DA5}" type="parTrans" cxnId="{5D0095A5-57E1-4DEF-8811-793D50088EE5}">
      <dgm:prSet/>
      <dgm:spPr/>
      <dgm:t>
        <a:bodyPr/>
        <a:lstStyle/>
        <a:p>
          <a:endParaRPr lang="en-US"/>
        </a:p>
      </dgm:t>
    </dgm:pt>
    <dgm:pt modelId="{F79F9ECF-DAE9-4342-B743-7F7311B63313}" type="sibTrans" cxnId="{5D0095A5-57E1-4DEF-8811-793D50088EE5}">
      <dgm:prSet/>
      <dgm:spPr/>
      <dgm:t>
        <a:bodyPr/>
        <a:lstStyle/>
        <a:p>
          <a:endParaRPr lang="en-US"/>
        </a:p>
      </dgm:t>
    </dgm:pt>
    <dgm:pt modelId="{CA1E6EC7-84ED-4106-86D7-97C5E6331837}">
      <dgm:prSet/>
      <dgm:spPr/>
      <dgm:t>
        <a:bodyPr/>
        <a:lstStyle/>
        <a:p>
          <a:r>
            <a:rPr lang="en-US" dirty="0"/>
            <a:t>No  GRATUIDAD </a:t>
          </a:r>
        </a:p>
      </dgm:t>
    </dgm:pt>
    <dgm:pt modelId="{5BE5B151-A08F-4727-8559-BBD96BCDE135}" type="parTrans" cxnId="{78D63ACC-4008-46D1-AA79-A19E1DE55C3B}">
      <dgm:prSet/>
      <dgm:spPr/>
    </dgm:pt>
    <dgm:pt modelId="{CA2F370D-DB1E-483C-9011-0172A2BE9E97}" type="sibTrans" cxnId="{78D63ACC-4008-46D1-AA79-A19E1DE55C3B}">
      <dgm:prSet/>
      <dgm:spPr/>
    </dgm:pt>
    <dgm:pt modelId="{7362394C-4A44-4B1C-8F80-0BD336B91861}">
      <dgm:prSet/>
      <dgm:spPr/>
      <dgm:t>
        <a:bodyPr/>
        <a:lstStyle/>
        <a:p>
          <a:r>
            <a:rPr lang="en-US" dirty="0"/>
            <a:t>NO SE CUMPLEN PROTOCOLOS DE PRUEBAS / </a:t>
          </a:r>
          <a:r>
            <a:rPr lang="en-US" dirty="0" err="1"/>
            <a:t>Controles</a:t>
          </a:r>
          <a:r>
            <a:rPr lang="en-US" dirty="0"/>
            <a:t> </a:t>
          </a:r>
          <a:r>
            <a:rPr lang="en-US" dirty="0" err="1"/>
            <a:t>prenatales</a:t>
          </a:r>
          <a:r>
            <a:rPr lang="en-US" dirty="0"/>
            <a:t> </a:t>
          </a:r>
        </a:p>
      </dgm:t>
    </dgm:pt>
    <dgm:pt modelId="{CDB57031-312E-45E3-BFF6-ADD578030602}" type="parTrans" cxnId="{DD26655A-3401-4CB4-9AE3-80D45FAFD5D7}">
      <dgm:prSet/>
      <dgm:spPr/>
    </dgm:pt>
    <dgm:pt modelId="{49E1602E-590E-47FE-88B8-F0DED7939D69}" type="sibTrans" cxnId="{DD26655A-3401-4CB4-9AE3-80D45FAFD5D7}">
      <dgm:prSet/>
      <dgm:spPr/>
    </dgm:pt>
    <dgm:pt modelId="{67D2A14F-4714-4C64-B9D4-A5EF4C46AA86}" type="pres">
      <dgm:prSet presAssocID="{261DB7FB-D011-4A9D-897C-9650767B28B4}" presName="matrix" presStyleCnt="0">
        <dgm:presLayoutVars>
          <dgm:chMax val="1"/>
          <dgm:dir/>
          <dgm:resizeHandles val="exact"/>
        </dgm:presLayoutVars>
      </dgm:prSet>
      <dgm:spPr/>
    </dgm:pt>
    <dgm:pt modelId="{73AD1E58-D780-4A25-8B68-61AD10CB1BFF}" type="pres">
      <dgm:prSet presAssocID="{261DB7FB-D011-4A9D-897C-9650767B28B4}" presName="diamond" presStyleLbl="bgShp" presStyleIdx="0" presStyleCnt="1"/>
      <dgm:spPr/>
    </dgm:pt>
    <dgm:pt modelId="{78FB032B-A3DE-4DA8-88F1-0749A54D4B1D}" type="pres">
      <dgm:prSet presAssocID="{261DB7FB-D011-4A9D-897C-9650767B28B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E04B873-D55F-491A-9EA5-7E081DFEF507}" type="pres">
      <dgm:prSet presAssocID="{261DB7FB-D011-4A9D-897C-9650767B28B4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2E46448-33F0-4ABB-98B8-189C890D5297}" type="pres">
      <dgm:prSet presAssocID="{261DB7FB-D011-4A9D-897C-9650767B28B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4872704-1BCB-4759-862E-54857FD8BE3F}" type="pres">
      <dgm:prSet presAssocID="{261DB7FB-D011-4A9D-897C-9650767B28B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52F6F03-F050-4992-8173-CB67E6C749D0}" type="presOf" srcId="{5954E271-D961-4042-A82D-965A67A68321}" destId="{78FB032B-A3DE-4DA8-88F1-0749A54D4B1D}" srcOrd="0" destOrd="0" presId="urn:microsoft.com/office/officeart/2005/8/layout/matrix3"/>
    <dgm:cxn modelId="{20F98D31-D65E-4B98-86E5-D8ECCC47ADD6}" type="presOf" srcId="{1E2F854E-387B-41DF-B3FA-F18FBC42A0FE}" destId="{B2E46448-33F0-4ABB-98B8-189C890D5297}" srcOrd="0" destOrd="0" presId="urn:microsoft.com/office/officeart/2005/8/layout/matrix3"/>
    <dgm:cxn modelId="{7F53A734-EE3D-476E-882B-3929B9479CAB}" type="presOf" srcId="{24365475-1140-4C69-9B31-C52295870E7E}" destId="{78FB032B-A3DE-4DA8-88F1-0749A54D4B1D}" srcOrd="0" destOrd="4" presId="urn:microsoft.com/office/officeart/2005/8/layout/matrix3"/>
    <dgm:cxn modelId="{F401655B-A45D-4742-96ED-ACC3EEED8D11}" type="presOf" srcId="{7EDC6EC0-6FC5-4A0F-BFD3-C82C2B4F0FAE}" destId="{78FB032B-A3DE-4DA8-88F1-0749A54D4B1D}" srcOrd="0" destOrd="1" presId="urn:microsoft.com/office/officeart/2005/8/layout/matrix3"/>
    <dgm:cxn modelId="{A1FD5C60-5D86-4365-9B90-5250B16389BA}" type="presOf" srcId="{E7E76CA3-813D-4982-A2CD-73C11A72BAE7}" destId="{A4872704-1BCB-4759-862E-54857FD8BE3F}" srcOrd="0" destOrd="0" presId="urn:microsoft.com/office/officeart/2005/8/layout/matrix3"/>
    <dgm:cxn modelId="{54F78656-2B28-40D7-AE05-76293B7F1E28}" type="presOf" srcId="{261DB7FB-D011-4A9D-897C-9650767B28B4}" destId="{67D2A14F-4714-4C64-B9D4-A5EF4C46AA86}" srcOrd="0" destOrd="0" presId="urn:microsoft.com/office/officeart/2005/8/layout/matrix3"/>
    <dgm:cxn modelId="{0D093678-ACA7-45A5-83A0-5EB3B35702DA}" srcId="{5954E271-D961-4042-A82D-965A67A68321}" destId="{7EDC6EC0-6FC5-4A0F-BFD3-C82C2B4F0FAE}" srcOrd="0" destOrd="0" parTransId="{6ED3D9A9-246A-4BDA-8F4B-D0BB41BD7ED8}" sibTransId="{D2D9EB7C-F3DD-4925-ABD6-2F9DCB2DFB6E}"/>
    <dgm:cxn modelId="{DD26655A-3401-4CB4-9AE3-80D45FAFD5D7}" srcId="{5954E271-D961-4042-A82D-965A67A68321}" destId="{7362394C-4A44-4B1C-8F80-0BD336B91861}" srcOrd="2" destOrd="0" parTransId="{CDB57031-312E-45E3-BFF6-ADD578030602}" sibTransId="{49E1602E-590E-47FE-88B8-F0DED7939D69}"/>
    <dgm:cxn modelId="{9421A682-F5A2-4DE3-A72F-CDC222546832}" srcId="{5954E271-D961-4042-A82D-965A67A68321}" destId="{24365475-1140-4C69-9B31-C52295870E7E}" srcOrd="3" destOrd="0" parTransId="{79671485-5AE8-47AE-87A2-A37AEF9F0D73}" sibTransId="{87EF8819-829F-4627-8114-F9CCA27A386E}"/>
    <dgm:cxn modelId="{28C56A9A-2B48-43C2-95AC-F8AD0289A528}" srcId="{261DB7FB-D011-4A9D-897C-9650767B28B4}" destId="{01DFF138-0496-4466-8873-53719BB19073}" srcOrd="1" destOrd="0" parTransId="{69807902-6D76-4BB7-8613-7FC79D3D6B25}" sibTransId="{B290772E-050B-4435-A33E-39DF3B3D2429}"/>
    <dgm:cxn modelId="{5D0095A5-57E1-4DEF-8811-793D50088EE5}" srcId="{261DB7FB-D011-4A9D-897C-9650767B28B4}" destId="{E7E76CA3-813D-4982-A2CD-73C11A72BAE7}" srcOrd="3" destOrd="0" parTransId="{FDD4F259-8824-44B3-AB63-136966AC2DA5}" sibTransId="{F79F9ECF-DAE9-4342-B743-7F7311B63313}"/>
    <dgm:cxn modelId="{CAB74DAD-BCB9-4105-A0E9-5CD0B608CA89}" type="presOf" srcId="{01DFF138-0496-4466-8873-53719BB19073}" destId="{CE04B873-D55F-491A-9EA5-7E081DFEF507}" srcOrd="0" destOrd="0" presId="urn:microsoft.com/office/officeart/2005/8/layout/matrix3"/>
    <dgm:cxn modelId="{A65B0EAE-43C2-485B-A6E8-08D84AACFF75}" srcId="{261DB7FB-D011-4A9D-897C-9650767B28B4}" destId="{1E2F854E-387B-41DF-B3FA-F18FBC42A0FE}" srcOrd="2" destOrd="0" parTransId="{E4154EAF-0BFC-4543-A4FB-244D13563414}" sibTransId="{B2C154D4-9A0D-4225-B619-8BE5F1C6D285}"/>
    <dgm:cxn modelId="{78D63ACC-4008-46D1-AA79-A19E1DE55C3B}" srcId="{5954E271-D961-4042-A82D-965A67A68321}" destId="{CA1E6EC7-84ED-4106-86D7-97C5E6331837}" srcOrd="1" destOrd="0" parTransId="{5BE5B151-A08F-4727-8559-BBD96BCDE135}" sibTransId="{CA2F370D-DB1E-483C-9011-0172A2BE9E97}"/>
    <dgm:cxn modelId="{A8EFA0D9-7B79-400D-829B-809E3C2D6A70}" type="presOf" srcId="{CA1E6EC7-84ED-4106-86D7-97C5E6331837}" destId="{78FB032B-A3DE-4DA8-88F1-0749A54D4B1D}" srcOrd="0" destOrd="2" presId="urn:microsoft.com/office/officeart/2005/8/layout/matrix3"/>
    <dgm:cxn modelId="{9C8B47F1-1827-4E91-A1AC-BFC38C08A56D}" srcId="{261DB7FB-D011-4A9D-897C-9650767B28B4}" destId="{5954E271-D961-4042-A82D-965A67A68321}" srcOrd="0" destOrd="0" parTransId="{1130F6E8-53AB-43DC-B793-4BA80D6A68EA}" sibTransId="{10226E37-9AD2-4444-8587-76C1F0D5149E}"/>
    <dgm:cxn modelId="{E1EABBFF-0B85-43A5-BCF1-90AD411789F7}" type="presOf" srcId="{7362394C-4A44-4B1C-8F80-0BD336B91861}" destId="{78FB032B-A3DE-4DA8-88F1-0749A54D4B1D}" srcOrd="0" destOrd="3" presId="urn:microsoft.com/office/officeart/2005/8/layout/matrix3"/>
    <dgm:cxn modelId="{3DAED8A9-FE13-4734-A745-21C78D86B5B8}" type="presParOf" srcId="{67D2A14F-4714-4C64-B9D4-A5EF4C46AA86}" destId="{73AD1E58-D780-4A25-8B68-61AD10CB1BFF}" srcOrd="0" destOrd="0" presId="urn:microsoft.com/office/officeart/2005/8/layout/matrix3"/>
    <dgm:cxn modelId="{2F6BF7A0-9B0F-4C23-98AA-D8E4FA72F928}" type="presParOf" srcId="{67D2A14F-4714-4C64-B9D4-A5EF4C46AA86}" destId="{78FB032B-A3DE-4DA8-88F1-0749A54D4B1D}" srcOrd="1" destOrd="0" presId="urn:microsoft.com/office/officeart/2005/8/layout/matrix3"/>
    <dgm:cxn modelId="{9AF90D26-1FEB-4ABA-96E4-16A834CE100B}" type="presParOf" srcId="{67D2A14F-4714-4C64-B9D4-A5EF4C46AA86}" destId="{CE04B873-D55F-491A-9EA5-7E081DFEF507}" srcOrd="2" destOrd="0" presId="urn:microsoft.com/office/officeart/2005/8/layout/matrix3"/>
    <dgm:cxn modelId="{3F612BEC-2570-454F-BB31-5C641E0017DF}" type="presParOf" srcId="{67D2A14F-4714-4C64-B9D4-A5EF4C46AA86}" destId="{B2E46448-33F0-4ABB-98B8-189C890D5297}" srcOrd="3" destOrd="0" presId="urn:microsoft.com/office/officeart/2005/8/layout/matrix3"/>
    <dgm:cxn modelId="{28DBB880-9CA6-4067-9F9C-D4C735FA3A0B}" type="presParOf" srcId="{67D2A14F-4714-4C64-B9D4-A5EF4C46AA86}" destId="{A4872704-1BCB-4759-862E-54857FD8BE3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61DB7FB-D011-4A9D-897C-9650767B28B4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954E271-D961-4042-A82D-965A67A68321}">
      <dgm:prSet/>
      <dgm:spPr/>
      <dgm:t>
        <a:bodyPr/>
        <a:lstStyle/>
        <a:p>
          <a:r>
            <a:rPr lang="en-US" dirty="0"/>
            <a:t>DESABASTECIMIENTO REAL DE MEDICAMENTOS </a:t>
          </a:r>
        </a:p>
      </dgm:t>
    </dgm:pt>
    <dgm:pt modelId="{1130F6E8-53AB-43DC-B793-4BA80D6A68EA}" type="parTrans" cxnId="{9C8B47F1-1827-4E91-A1AC-BFC38C08A56D}">
      <dgm:prSet/>
      <dgm:spPr/>
      <dgm:t>
        <a:bodyPr/>
        <a:lstStyle/>
        <a:p>
          <a:endParaRPr lang="en-US"/>
        </a:p>
      </dgm:t>
    </dgm:pt>
    <dgm:pt modelId="{10226E37-9AD2-4444-8587-76C1F0D5149E}" type="sibTrans" cxnId="{9C8B47F1-1827-4E91-A1AC-BFC38C08A56D}">
      <dgm:prSet/>
      <dgm:spPr/>
      <dgm:t>
        <a:bodyPr/>
        <a:lstStyle/>
        <a:p>
          <a:endParaRPr lang="en-US"/>
        </a:p>
      </dgm:t>
    </dgm:pt>
    <dgm:pt modelId="{01DFF138-0496-4466-8873-53719BB19073}">
      <dgm:prSet/>
      <dgm:spPr/>
      <dgm:t>
        <a:bodyPr/>
        <a:lstStyle/>
        <a:p>
          <a:r>
            <a:rPr lang="en-US" dirty="0"/>
            <a:t>CASOS DE TOXOPLASMOSIS CONGENITA SEVEROS  </a:t>
          </a:r>
        </a:p>
      </dgm:t>
    </dgm:pt>
    <dgm:pt modelId="{69807902-6D76-4BB7-8613-7FC79D3D6B25}" type="parTrans" cxnId="{28C56A9A-2B48-43C2-95AC-F8AD0289A528}">
      <dgm:prSet/>
      <dgm:spPr/>
      <dgm:t>
        <a:bodyPr/>
        <a:lstStyle/>
        <a:p>
          <a:endParaRPr lang="en-US"/>
        </a:p>
      </dgm:t>
    </dgm:pt>
    <dgm:pt modelId="{B290772E-050B-4435-A33E-39DF3B3D2429}" type="sibTrans" cxnId="{28C56A9A-2B48-43C2-95AC-F8AD0289A528}">
      <dgm:prSet/>
      <dgm:spPr/>
      <dgm:t>
        <a:bodyPr/>
        <a:lstStyle/>
        <a:p>
          <a:endParaRPr lang="en-US"/>
        </a:p>
      </dgm:t>
    </dgm:pt>
    <dgm:pt modelId="{1E2F854E-387B-41DF-B3FA-F18FBC42A0FE}">
      <dgm:prSet/>
      <dgm:spPr/>
      <dgm:t>
        <a:bodyPr/>
        <a:lstStyle/>
        <a:p>
          <a:r>
            <a:rPr lang="en-US" dirty="0"/>
            <a:t>FALTA DE CUMPLIMIENTO: DESARRAIGO PROFESIONAL PERSONAL MEDICO, DEGENERACION PROTOCOLOS    </a:t>
          </a:r>
        </a:p>
      </dgm:t>
    </dgm:pt>
    <dgm:pt modelId="{E4154EAF-0BFC-4543-A4FB-244D13563414}" type="parTrans" cxnId="{A65B0EAE-43C2-485B-A6E8-08D84AACFF75}">
      <dgm:prSet/>
      <dgm:spPr/>
      <dgm:t>
        <a:bodyPr/>
        <a:lstStyle/>
        <a:p>
          <a:endParaRPr lang="en-US"/>
        </a:p>
      </dgm:t>
    </dgm:pt>
    <dgm:pt modelId="{B2C154D4-9A0D-4225-B619-8BE5F1C6D285}" type="sibTrans" cxnId="{A65B0EAE-43C2-485B-A6E8-08D84AACFF75}">
      <dgm:prSet/>
      <dgm:spPr/>
      <dgm:t>
        <a:bodyPr/>
        <a:lstStyle/>
        <a:p>
          <a:endParaRPr lang="en-US"/>
        </a:p>
      </dgm:t>
    </dgm:pt>
    <dgm:pt modelId="{E7E76CA3-813D-4982-A2CD-73C11A72BAE7}">
      <dgm:prSet/>
      <dgm:spPr/>
      <dgm:t>
        <a:bodyPr/>
        <a:lstStyle/>
        <a:p>
          <a:r>
            <a:rPr lang="en-US" dirty="0"/>
            <a:t> COSTOS ECONOMICOS PARA EL ESTADO : </a:t>
          </a:r>
        </a:p>
        <a:p>
          <a:r>
            <a:rPr lang="en-US" dirty="0"/>
            <a:t>- PACIENTES CON TC </a:t>
          </a:r>
        </a:p>
      </dgm:t>
    </dgm:pt>
    <dgm:pt modelId="{FDD4F259-8824-44B3-AB63-136966AC2DA5}" type="parTrans" cxnId="{5D0095A5-57E1-4DEF-8811-793D50088EE5}">
      <dgm:prSet/>
      <dgm:spPr/>
      <dgm:t>
        <a:bodyPr/>
        <a:lstStyle/>
        <a:p>
          <a:endParaRPr lang="en-US"/>
        </a:p>
      </dgm:t>
    </dgm:pt>
    <dgm:pt modelId="{F79F9ECF-DAE9-4342-B743-7F7311B63313}" type="sibTrans" cxnId="{5D0095A5-57E1-4DEF-8811-793D50088EE5}">
      <dgm:prSet/>
      <dgm:spPr/>
      <dgm:t>
        <a:bodyPr/>
        <a:lstStyle/>
        <a:p>
          <a:endParaRPr lang="en-US"/>
        </a:p>
      </dgm:t>
    </dgm:pt>
    <dgm:pt modelId="{67D2A14F-4714-4C64-B9D4-A5EF4C46AA86}" type="pres">
      <dgm:prSet presAssocID="{261DB7FB-D011-4A9D-897C-9650767B28B4}" presName="matrix" presStyleCnt="0">
        <dgm:presLayoutVars>
          <dgm:chMax val="1"/>
          <dgm:dir/>
          <dgm:resizeHandles val="exact"/>
        </dgm:presLayoutVars>
      </dgm:prSet>
      <dgm:spPr/>
    </dgm:pt>
    <dgm:pt modelId="{73AD1E58-D780-4A25-8B68-61AD10CB1BFF}" type="pres">
      <dgm:prSet presAssocID="{261DB7FB-D011-4A9D-897C-9650767B28B4}" presName="diamond" presStyleLbl="bgShp" presStyleIdx="0" presStyleCnt="1" custLinFactNeighborX="-1300" custLinFactNeighborY="2239"/>
      <dgm:spPr/>
    </dgm:pt>
    <dgm:pt modelId="{78FB032B-A3DE-4DA8-88F1-0749A54D4B1D}" type="pres">
      <dgm:prSet presAssocID="{261DB7FB-D011-4A9D-897C-9650767B28B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E04B873-D55F-491A-9EA5-7E081DFEF507}" type="pres">
      <dgm:prSet presAssocID="{261DB7FB-D011-4A9D-897C-9650767B28B4}" presName="quad2" presStyleLbl="node1" presStyleIdx="1" presStyleCnt="4" custLinFactX="-9942" custLinFactY="8126" custLinFactNeighborX="-100000" custLinFactNeighborY="100000">
        <dgm:presLayoutVars>
          <dgm:chMax val="0"/>
          <dgm:chPref val="0"/>
          <dgm:bulletEnabled val="1"/>
        </dgm:presLayoutVars>
      </dgm:prSet>
      <dgm:spPr/>
    </dgm:pt>
    <dgm:pt modelId="{B2E46448-33F0-4ABB-98B8-189C890D5297}" type="pres">
      <dgm:prSet presAssocID="{261DB7FB-D011-4A9D-897C-9650767B28B4}" presName="quad3" presStyleLbl="node1" presStyleIdx="2" presStyleCnt="4" custLinFactX="9534" custLinFactY="-9241" custLinFactNeighborX="100000" custLinFactNeighborY="-100000">
        <dgm:presLayoutVars>
          <dgm:chMax val="0"/>
          <dgm:chPref val="0"/>
          <dgm:bulletEnabled val="1"/>
        </dgm:presLayoutVars>
      </dgm:prSet>
      <dgm:spPr/>
    </dgm:pt>
    <dgm:pt modelId="{A4872704-1BCB-4759-862E-54857FD8BE3F}" type="pres">
      <dgm:prSet presAssocID="{261DB7FB-D011-4A9D-897C-9650767B28B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52F6F03-F050-4992-8173-CB67E6C749D0}" type="presOf" srcId="{5954E271-D961-4042-A82D-965A67A68321}" destId="{78FB032B-A3DE-4DA8-88F1-0749A54D4B1D}" srcOrd="0" destOrd="0" presId="urn:microsoft.com/office/officeart/2005/8/layout/matrix3"/>
    <dgm:cxn modelId="{20F98D31-D65E-4B98-86E5-D8ECCC47ADD6}" type="presOf" srcId="{1E2F854E-387B-41DF-B3FA-F18FBC42A0FE}" destId="{B2E46448-33F0-4ABB-98B8-189C890D5297}" srcOrd="0" destOrd="0" presId="urn:microsoft.com/office/officeart/2005/8/layout/matrix3"/>
    <dgm:cxn modelId="{A1FD5C60-5D86-4365-9B90-5250B16389BA}" type="presOf" srcId="{E7E76CA3-813D-4982-A2CD-73C11A72BAE7}" destId="{A4872704-1BCB-4759-862E-54857FD8BE3F}" srcOrd="0" destOrd="0" presId="urn:microsoft.com/office/officeart/2005/8/layout/matrix3"/>
    <dgm:cxn modelId="{54F78656-2B28-40D7-AE05-76293B7F1E28}" type="presOf" srcId="{261DB7FB-D011-4A9D-897C-9650767B28B4}" destId="{67D2A14F-4714-4C64-B9D4-A5EF4C46AA86}" srcOrd="0" destOrd="0" presId="urn:microsoft.com/office/officeart/2005/8/layout/matrix3"/>
    <dgm:cxn modelId="{28C56A9A-2B48-43C2-95AC-F8AD0289A528}" srcId="{261DB7FB-D011-4A9D-897C-9650767B28B4}" destId="{01DFF138-0496-4466-8873-53719BB19073}" srcOrd="1" destOrd="0" parTransId="{69807902-6D76-4BB7-8613-7FC79D3D6B25}" sibTransId="{B290772E-050B-4435-A33E-39DF3B3D2429}"/>
    <dgm:cxn modelId="{5D0095A5-57E1-4DEF-8811-793D50088EE5}" srcId="{261DB7FB-D011-4A9D-897C-9650767B28B4}" destId="{E7E76CA3-813D-4982-A2CD-73C11A72BAE7}" srcOrd="3" destOrd="0" parTransId="{FDD4F259-8824-44B3-AB63-136966AC2DA5}" sibTransId="{F79F9ECF-DAE9-4342-B743-7F7311B63313}"/>
    <dgm:cxn modelId="{CAB74DAD-BCB9-4105-A0E9-5CD0B608CA89}" type="presOf" srcId="{01DFF138-0496-4466-8873-53719BB19073}" destId="{CE04B873-D55F-491A-9EA5-7E081DFEF507}" srcOrd="0" destOrd="0" presId="urn:microsoft.com/office/officeart/2005/8/layout/matrix3"/>
    <dgm:cxn modelId="{A65B0EAE-43C2-485B-A6E8-08D84AACFF75}" srcId="{261DB7FB-D011-4A9D-897C-9650767B28B4}" destId="{1E2F854E-387B-41DF-B3FA-F18FBC42A0FE}" srcOrd="2" destOrd="0" parTransId="{E4154EAF-0BFC-4543-A4FB-244D13563414}" sibTransId="{B2C154D4-9A0D-4225-B619-8BE5F1C6D285}"/>
    <dgm:cxn modelId="{9C8B47F1-1827-4E91-A1AC-BFC38C08A56D}" srcId="{261DB7FB-D011-4A9D-897C-9650767B28B4}" destId="{5954E271-D961-4042-A82D-965A67A68321}" srcOrd="0" destOrd="0" parTransId="{1130F6E8-53AB-43DC-B793-4BA80D6A68EA}" sibTransId="{10226E37-9AD2-4444-8587-76C1F0D5149E}"/>
    <dgm:cxn modelId="{3DAED8A9-FE13-4734-A745-21C78D86B5B8}" type="presParOf" srcId="{67D2A14F-4714-4C64-B9D4-A5EF4C46AA86}" destId="{73AD1E58-D780-4A25-8B68-61AD10CB1BFF}" srcOrd="0" destOrd="0" presId="urn:microsoft.com/office/officeart/2005/8/layout/matrix3"/>
    <dgm:cxn modelId="{2F6BF7A0-9B0F-4C23-98AA-D8E4FA72F928}" type="presParOf" srcId="{67D2A14F-4714-4C64-B9D4-A5EF4C46AA86}" destId="{78FB032B-A3DE-4DA8-88F1-0749A54D4B1D}" srcOrd="1" destOrd="0" presId="urn:microsoft.com/office/officeart/2005/8/layout/matrix3"/>
    <dgm:cxn modelId="{9AF90D26-1FEB-4ABA-96E4-16A834CE100B}" type="presParOf" srcId="{67D2A14F-4714-4C64-B9D4-A5EF4C46AA86}" destId="{CE04B873-D55F-491A-9EA5-7E081DFEF507}" srcOrd="2" destOrd="0" presId="urn:microsoft.com/office/officeart/2005/8/layout/matrix3"/>
    <dgm:cxn modelId="{3F612BEC-2570-454F-BB31-5C641E0017DF}" type="presParOf" srcId="{67D2A14F-4714-4C64-B9D4-A5EF4C46AA86}" destId="{B2E46448-33F0-4ABB-98B8-189C890D5297}" srcOrd="3" destOrd="0" presId="urn:microsoft.com/office/officeart/2005/8/layout/matrix3"/>
    <dgm:cxn modelId="{28DBB880-9CA6-4067-9F9C-D4C735FA3A0B}" type="presParOf" srcId="{67D2A14F-4714-4C64-B9D4-A5EF4C46AA86}" destId="{A4872704-1BCB-4759-862E-54857FD8BE3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61DB7FB-D011-4A9D-897C-9650767B28B4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954E271-D961-4042-A82D-965A67A68321}">
      <dgm:prSet/>
      <dgm:spPr/>
      <dgm:t>
        <a:bodyPr/>
        <a:lstStyle/>
        <a:p>
          <a:pPr algn="ctr"/>
          <a:r>
            <a:rPr lang="en-US" dirty="0"/>
            <a:t>MEJORAR Y AMPLIAR</a:t>
          </a:r>
        </a:p>
        <a:p>
          <a:pPr algn="ctr"/>
          <a:r>
            <a:rPr lang="en-US" dirty="0"/>
            <a:t>EL MARCO LEGAL: </a:t>
          </a:r>
        </a:p>
        <a:p>
          <a:pPr algn="l"/>
          <a:r>
            <a:rPr lang="en-US" dirty="0"/>
            <a:t>- Extender la </a:t>
          </a:r>
          <a:r>
            <a:rPr lang="en-US" dirty="0" err="1"/>
            <a:t>norma</a:t>
          </a:r>
          <a:r>
            <a:rPr lang="en-US" dirty="0"/>
            <a:t> de </a:t>
          </a:r>
          <a:r>
            <a:rPr lang="en-US" dirty="0" err="1"/>
            <a:t>reporte</a:t>
          </a:r>
          <a:r>
            <a:rPr lang="en-US" dirty="0"/>
            <a:t> a </a:t>
          </a:r>
          <a:r>
            <a:rPr lang="en-US" dirty="0" err="1"/>
            <a:t>gestantes</a:t>
          </a:r>
          <a:r>
            <a:rPr lang="en-US" dirty="0"/>
            <a:t> </a:t>
          </a:r>
        </a:p>
        <a:p>
          <a:pPr algn="l"/>
          <a:r>
            <a:rPr lang="en-US" dirty="0"/>
            <a:t>- </a:t>
          </a:r>
          <a:r>
            <a:rPr lang="en-US" dirty="0" err="1"/>
            <a:t>Valorar</a:t>
          </a:r>
          <a:r>
            <a:rPr lang="en-US" dirty="0"/>
            <a:t> la inclusion  </a:t>
          </a:r>
          <a:r>
            <a:rPr lang="en-US" dirty="0" err="1"/>
            <a:t>pruebas</a:t>
          </a:r>
          <a:r>
            <a:rPr lang="en-US" dirty="0"/>
            <a:t> </a:t>
          </a:r>
          <a:r>
            <a:rPr lang="en-US" dirty="0" err="1"/>
            <a:t>mensuales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areas de AR. </a:t>
          </a:r>
        </a:p>
        <a:p>
          <a:pPr algn="l"/>
          <a:r>
            <a:rPr lang="en-US" dirty="0"/>
            <a:t>- </a:t>
          </a:r>
          <a:r>
            <a:rPr lang="en-US" dirty="0" err="1"/>
            <a:t>Protocolos</a:t>
          </a:r>
          <a:r>
            <a:rPr lang="en-US" dirty="0"/>
            <a:t> areas de </a:t>
          </a:r>
          <a:r>
            <a:rPr lang="en-US" dirty="0" err="1"/>
            <a:t>dificil</a:t>
          </a:r>
          <a:r>
            <a:rPr lang="en-US" dirty="0"/>
            <a:t> </a:t>
          </a:r>
          <a:r>
            <a:rPr lang="en-US" dirty="0" err="1"/>
            <a:t>acceso</a:t>
          </a:r>
          <a:r>
            <a:rPr lang="en-US" dirty="0"/>
            <a:t> </a:t>
          </a:r>
        </a:p>
        <a:p>
          <a:pPr algn="ctr"/>
          <a:endParaRPr lang="en-US" dirty="0"/>
        </a:p>
      </dgm:t>
    </dgm:pt>
    <dgm:pt modelId="{1130F6E8-53AB-43DC-B793-4BA80D6A68EA}" type="parTrans" cxnId="{9C8B47F1-1827-4E91-A1AC-BFC38C08A56D}">
      <dgm:prSet/>
      <dgm:spPr/>
      <dgm:t>
        <a:bodyPr/>
        <a:lstStyle/>
        <a:p>
          <a:endParaRPr lang="en-US"/>
        </a:p>
      </dgm:t>
    </dgm:pt>
    <dgm:pt modelId="{10226E37-9AD2-4444-8587-76C1F0D5149E}" type="sibTrans" cxnId="{9C8B47F1-1827-4E91-A1AC-BFC38C08A56D}">
      <dgm:prSet/>
      <dgm:spPr/>
      <dgm:t>
        <a:bodyPr/>
        <a:lstStyle/>
        <a:p>
          <a:endParaRPr lang="en-US"/>
        </a:p>
      </dgm:t>
    </dgm:pt>
    <dgm:pt modelId="{01DFF138-0496-4466-8873-53719BB19073}">
      <dgm:prSet/>
      <dgm:spPr/>
      <dgm:t>
        <a:bodyPr/>
        <a:lstStyle/>
        <a:p>
          <a:r>
            <a:rPr lang="en-US" dirty="0"/>
            <a:t> CREAR E IMPLEMENTAR PROTOCOLOS DE FACIL CUMPLIMIENTO: </a:t>
          </a:r>
        </a:p>
        <a:p>
          <a:r>
            <a:rPr lang="en-US" dirty="0"/>
            <a:t>- </a:t>
          </a:r>
          <a:r>
            <a:rPr lang="en-US" dirty="0" err="1"/>
            <a:t>Unificar</a:t>
          </a:r>
          <a:r>
            <a:rPr lang="en-US" dirty="0"/>
            <a:t>  </a:t>
          </a:r>
          <a:r>
            <a:rPr lang="en-US" dirty="0" err="1"/>
            <a:t>Historial</a:t>
          </a:r>
          <a:r>
            <a:rPr lang="en-US" dirty="0"/>
            <a:t> Perinatal </a:t>
          </a:r>
        </a:p>
        <a:p>
          <a:r>
            <a:rPr lang="en-US" dirty="0"/>
            <a:t>- Sistema </a:t>
          </a:r>
          <a:r>
            <a:rPr lang="en-US" dirty="0" err="1"/>
            <a:t>rápido</a:t>
          </a:r>
          <a:r>
            <a:rPr lang="en-US" dirty="0"/>
            <a:t> de </a:t>
          </a:r>
          <a:r>
            <a:rPr lang="en-US" dirty="0" err="1"/>
            <a:t>referencia</a:t>
          </a:r>
          <a:r>
            <a:rPr lang="en-US" dirty="0"/>
            <a:t> de </a:t>
          </a:r>
          <a:r>
            <a:rPr lang="en-US" dirty="0" err="1"/>
            <a:t>casos</a:t>
          </a:r>
          <a:r>
            <a:rPr lang="en-US" dirty="0"/>
            <a:t> seroconversion </a:t>
          </a:r>
        </a:p>
        <a:p>
          <a:r>
            <a:rPr lang="en-US" dirty="0" err="1"/>
            <a:t>Interconsulta</a:t>
          </a:r>
          <a:r>
            <a:rPr lang="en-US" dirty="0"/>
            <a:t> </a:t>
          </a:r>
          <a:r>
            <a:rPr lang="en-US" dirty="0" err="1"/>
            <a:t>Infectologia</a:t>
          </a:r>
          <a:r>
            <a:rPr lang="en-US" dirty="0"/>
            <a:t> </a:t>
          </a:r>
        </a:p>
      </dgm:t>
    </dgm:pt>
    <dgm:pt modelId="{69807902-6D76-4BB7-8613-7FC79D3D6B25}" type="parTrans" cxnId="{28C56A9A-2B48-43C2-95AC-F8AD0289A528}">
      <dgm:prSet/>
      <dgm:spPr/>
      <dgm:t>
        <a:bodyPr/>
        <a:lstStyle/>
        <a:p>
          <a:endParaRPr lang="en-US"/>
        </a:p>
      </dgm:t>
    </dgm:pt>
    <dgm:pt modelId="{B290772E-050B-4435-A33E-39DF3B3D2429}" type="sibTrans" cxnId="{28C56A9A-2B48-43C2-95AC-F8AD0289A528}">
      <dgm:prSet/>
      <dgm:spPr/>
      <dgm:t>
        <a:bodyPr/>
        <a:lstStyle/>
        <a:p>
          <a:endParaRPr lang="en-US"/>
        </a:p>
      </dgm:t>
    </dgm:pt>
    <dgm:pt modelId="{1E2F854E-387B-41DF-B3FA-F18FBC42A0FE}">
      <dgm:prSet/>
      <dgm:spPr/>
      <dgm:t>
        <a:bodyPr/>
        <a:lstStyle/>
        <a:p>
          <a:pPr algn="l"/>
          <a:r>
            <a:rPr lang="en-US" dirty="0"/>
            <a:t>ABASTECIMIENTO DE  MEDICAMENTOS  Y PRUEBAS DE DIAGNOSTICO CON COMPRAS BASADAS EN INFORMACION  CIENTIFICA Y EN TIEMPO REAL  </a:t>
          </a:r>
        </a:p>
      </dgm:t>
    </dgm:pt>
    <dgm:pt modelId="{E4154EAF-0BFC-4543-A4FB-244D13563414}" type="parTrans" cxnId="{A65B0EAE-43C2-485B-A6E8-08D84AACFF75}">
      <dgm:prSet/>
      <dgm:spPr/>
      <dgm:t>
        <a:bodyPr/>
        <a:lstStyle/>
        <a:p>
          <a:endParaRPr lang="en-US"/>
        </a:p>
      </dgm:t>
    </dgm:pt>
    <dgm:pt modelId="{B2C154D4-9A0D-4225-B619-8BE5F1C6D285}" type="sibTrans" cxnId="{A65B0EAE-43C2-485B-A6E8-08D84AACFF75}">
      <dgm:prSet/>
      <dgm:spPr/>
      <dgm:t>
        <a:bodyPr/>
        <a:lstStyle/>
        <a:p>
          <a:endParaRPr lang="en-US"/>
        </a:p>
      </dgm:t>
    </dgm:pt>
    <dgm:pt modelId="{E7E76CA3-813D-4982-A2CD-73C11A72BAE7}">
      <dgm:prSet/>
      <dgm:spPr/>
      <dgm:t>
        <a:bodyPr/>
        <a:lstStyle/>
        <a:p>
          <a:r>
            <a:rPr lang="en-US" dirty="0"/>
            <a:t> AHORROS ECONOMICOS: </a:t>
          </a:r>
        </a:p>
        <a:p>
          <a:r>
            <a:rPr lang="en-US" dirty="0"/>
            <a:t>PREVENIR VS TRATAR </a:t>
          </a:r>
        </a:p>
      </dgm:t>
    </dgm:pt>
    <dgm:pt modelId="{FDD4F259-8824-44B3-AB63-136966AC2DA5}" type="parTrans" cxnId="{5D0095A5-57E1-4DEF-8811-793D50088EE5}">
      <dgm:prSet/>
      <dgm:spPr/>
      <dgm:t>
        <a:bodyPr/>
        <a:lstStyle/>
        <a:p>
          <a:endParaRPr lang="en-US"/>
        </a:p>
      </dgm:t>
    </dgm:pt>
    <dgm:pt modelId="{F79F9ECF-DAE9-4342-B743-7F7311B63313}" type="sibTrans" cxnId="{5D0095A5-57E1-4DEF-8811-793D50088EE5}">
      <dgm:prSet/>
      <dgm:spPr/>
      <dgm:t>
        <a:bodyPr/>
        <a:lstStyle/>
        <a:p>
          <a:endParaRPr lang="en-US"/>
        </a:p>
      </dgm:t>
    </dgm:pt>
    <dgm:pt modelId="{67D2A14F-4714-4C64-B9D4-A5EF4C46AA86}" type="pres">
      <dgm:prSet presAssocID="{261DB7FB-D011-4A9D-897C-9650767B28B4}" presName="matrix" presStyleCnt="0">
        <dgm:presLayoutVars>
          <dgm:chMax val="1"/>
          <dgm:dir/>
          <dgm:resizeHandles val="exact"/>
        </dgm:presLayoutVars>
      </dgm:prSet>
      <dgm:spPr/>
    </dgm:pt>
    <dgm:pt modelId="{73AD1E58-D780-4A25-8B68-61AD10CB1BFF}" type="pres">
      <dgm:prSet presAssocID="{261DB7FB-D011-4A9D-897C-9650767B28B4}" presName="diamond" presStyleLbl="bgShp" presStyleIdx="0" presStyleCnt="1"/>
      <dgm:spPr/>
    </dgm:pt>
    <dgm:pt modelId="{78FB032B-A3DE-4DA8-88F1-0749A54D4B1D}" type="pres">
      <dgm:prSet presAssocID="{261DB7FB-D011-4A9D-897C-9650767B28B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E04B873-D55F-491A-9EA5-7E081DFEF507}" type="pres">
      <dgm:prSet presAssocID="{261DB7FB-D011-4A9D-897C-9650767B28B4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2E46448-33F0-4ABB-98B8-189C890D5297}" type="pres">
      <dgm:prSet presAssocID="{261DB7FB-D011-4A9D-897C-9650767B28B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4872704-1BCB-4759-862E-54857FD8BE3F}" type="pres">
      <dgm:prSet presAssocID="{261DB7FB-D011-4A9D-897C-9650767B28B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52F6F03-F050-4992-8173-CB67E6C749D0}" type="presOf" srcId="{5954E271-D961-4042-A82D-965A67A68321}" destId="{78FB032B-A3DE-4DA8-88F1-0749A54D4B1D}" srcOrd="0" destOrd="0" presId="urn:microsoft.com/office/officeart/2005/8/layout/matrix3"/>
    <dgm:cxn modelId="{20F98D31-D65E-4B98-86E5-D8ECCC47ADD6}" type="presOf" srcId="{1E2F854E-387B-41DF-B3FA-F18FBC42A0FE}" destId="{B2E46448-33F0-4ABB-98B8-189C890D5297}" srcOrd="0" destOrd="0" presId="urn:microsoft.com/office/officeart/2005/8/layout/matrix3"/>
    <dgm:cxn modelId="{A1FD5C60-5D86-4365-9B90-5250B16389BA}" type="presOf" srcId="{E7E76CA3-813D-4982-A2CD-73C11A72BAE7}" destId="{A4872704-1BCB-4759-862E-54857FD8BE3F}" srcOrd="0" destOrd="0" presId="urn:microsoft.com/office/officeart/2005/8/layout/matrix3"/>
    <dgm:cxn modelId="{54F78656-2B28-40D7-AE05-76293B7F1E28}" type="presOf" srcId="{261DB7FB-D011-4A9D-897C-9650767B28B4}" destId="{67D2A14F-4714-4C64-B9D4-A5EF4C46AA86}" srcOrd="0" destOrd="0" presId="urn:microsoft.com/office/officeart/2005/8/layout/matrix3"/>
    <dgm:cxn modelId="{28C56A9A-2B48-43C2-95AC-F8AD0289A528}" srcId="{261DB7FB-D011-4A9D-897C-9650767B28B4}" destId="{01DFF138-0496-4466-8873-53719BB19073}" srcOrd="1" destOrd="0" parTransId="{69807902-6D76-4BB7-8613-7FC79D3D6B25}" sibTransId="{B290772E-050B-4435-A33E-39DF3B3D2429}"/>
    <dgm:cxn modelId="{5D0095A5-57E1-4DEF-8811-793D50088EE5}" srcId="{261DB7FB-D011-4A9D-897C-9650767B28B4}" destId="{E7E76CA3-813D-4982-A2CD-73C11A72BAE7}" srcOrd="3" destOrd="0" parTransId="{FDD4F259-8824-44B3-AB63-136966AC2DA5}" sibTransId="{F79F9ECF-DAE9-4342-B743-7F7311B63313}"/>
    <dgm:cxn modelId="{CAB74DAD-BCB9-4105-A0E9-5CD0B608CA89}" type="presOf" srcId="{01DFF138-0496-4466-8873-53719BB19073}" destId="{CE04B873-D55F-491A-9EA5-7E081DFEF507}" srcOrd="0" destOrd="0" presId="urn:microsoft.com/office/officeart/2005/8/layout/matrix3"/>
    <dgm:cxn modelId="{A65B0EAE-43C2-485B-A6E8-08D84AACFF75}" srcId="{261DB7FB-D011-4A9D-897C-9650767B28B4}" destId="{1E2F854E-387B-41DF-B3FA-F18FBC42A0FE}" srcOrd="2" destOrd="0" parTransId="{E4154EAF-0BFC-4543-A4FB-244D13563414}" sibTransId="{B2C154D4-9A0D-4225-B619-8BE5F1C6D285}"/>
    <dgm:cxn modelId="{9C8B47F1-1827-4E91-A1AC-BFC38C08A56D}" srcId="{261DB7FB-D011-4A9D-897C-9650767B28B4}" destId="{5954E271-D961-4042-A82D-965A67A68321}" srcOrd="0" destOrd="0" parTransId="{1130F6E8-53AB-43DC-B793-4BA80D6A68EA}" sibTransId="{10226E37-9AD2-4444-8587-76C1F0D5149E}"/>
    <dgm:cxn modelId="{3DAED8A9-FE13-4734-A745-21C78D86B5B8}" type="presParOf" srcId="{67D2A14F-4714-4C64-B9D4-A5EF4C46AA86}" destId="{73AD1E58-D780-4A25-8B68-61AD10CB1BFF}" srcOrd="0" destOrd="0" presId="urn:microsoft.com/office/officeart/2005/8/layout/matrix3"/>
    <dgm:cxn modelId="{2F6BF7A0-9B0F-4C23-98AA-D8E4FA72F928}" type="presParOf" srcId="{67D2A14F-4714-4C64-B9D4-A5EF4C46AA86}" destId="{78FB032B-A3DE-4DA8-88F1-0749A54D4B1D}" srcOrd="1" destOrd="0" presId="urn:microsoft.com/office/officeart/2005/8/layout/matrix3"/>
    <dgm:cxn modelId="{9AF90D26-1FEB-4ABA-96E4-16A834CE100B}" type="presParOf" srcId="{67D2A14F-4714-4C64-B9D4-A5EF4C46AA86}" destId="{CE04B873-D55F-491A-9EA5-7E081DFEF507}" srcOrd="2" destOrd="0" presId="urn:microsoft.com/office/officeart/2005/8/layout/matrix3"/>
    <dgm:cxn modelId="{3F612BEC-2570-454F-BB31-5C641E0017DF}" type="presParOf" srcId="{67D2A14F-4714-4C64-B9D4-A5EF4C46AA86}" destId="{B2E46448-33F0-4ABB-98B8-189C890D5297}" srcOrd="3" destOrd="0" presId="urn:microsoft.com/office/officeart/2005/8/layout/matrix3"/>
    <dgm:cxn modelId="{28DBB880-9CA6-4067-9F9C-D4C735FA3A0B}" type="presParOf" srcId="{67D2A14F-4714-4C64-B9D4-A5EF4C46AA86}" destId="{A4872704-1BCB-4759-862E-54857FD8BE3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A6AC430-C6E5-4FEF-A46E-A57CF31D230E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FEE51C0-7F3A-4967-82DF-6813EB6BF12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 dirty="0"/>
            <a:t>Sistema de Salud toma de decisiones basadas en información científica. </a:t>
          </a:r>
          <a:endParaRPr lang="en-US" dirty="0"/>
        </a:p>
      </dgm:t>
    </dgm:pt>
    <dgm:pt modelId="{443C5714-DBA6-4AE6-8ED1-F57AE5F1B364}" type="parTrans" cxnId="{0A8288B7-AE10-4915-A731-310961FFACBC}">
      <dgm:prSet/>
      <dgm:spPr/>
      <dgm:t>
        <a:bodyPr/>
        <a:lstStyle/>
        <a:p>
          <a:endParaRPr lang="en-US"/>
        </a:p>
      </dgm:t>
    </dgm:pt>
    <dgm:pt modelId="{4367E614-D530-40A1-9457-497531842D0F}" type="sibTrans" cxnId="{0A8288B7-AE10-4915-A731-310961FFACBC}">
      <dgm:prSet/>
      <dgm:spPr/>
      <dgm:t>
        <a:bodyPr/>
        <a:lstStyle/>
        <a:p>
          <a:endParaRPr lang="en-US"/>
        </a:p>
      </dgm:t>
    </dgm:pt>
    <dgm:pt modelId="{FF3B28DA-0870-4D6C-8B9D-04453FAE97F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/>
            <a:t>Innovación: </a:t>
          </a:r>
          <a:endParaRPr lang="en-US"/>
        </a:p>
      </dgm:t>
    </dgm:pt>
    <dgm:pt modelId="{8248B75F-869B-442F-B91B-B80063976148}" type="parTrans" cxnId="{DEC469A1-51BC-4C72-88C7-4A0104A57533}">
      <dgm:prSet/>
      <dgm:spPr/>
      <dgm:t>
        <a:bodyPr/>
        <a:lstStyle/>
        <a:p>
          <a:endParaRPr lang="en-US"/>
        </a:p>
      </dgm:t>
    </dgm:pt>
    <dgm:pt modelId="{3B43DE12-8194-44F5-A274-E782C19E3153}" type="sibTrans" cxnId="{DEC469A1-51BC-4C72-88C7-4A0104A57533}">
      <dgm:prSet/>
      <dgm:spPr/>
      <dgm:t>
        <a:bodyPr/>
        <a:lstStyle/>
        <a:p>
          <a:endParaRPr lang="en-US"/>
        </a:p>
      </dgm:t>
    </dgm:pt>
    <dgm:pt modelId="{16ACFDBC-9DBA-4783-97A7-52C12C84C45A}">
      <dgm:prSet/>
      <dgm:spPr/>
      <dgm:t>
        <a:bodyPr/>
        <a:lstStyle/>
        <a:p>
          <a:pPr>
            <a:lnSpc>
              <a:spcPct val="100000"/>
            </a:lnSpc>
          </a:pPr>
          <a:r>
            <a:rPr lang="es-PA" dirty="0"/>
            <a:t>- Medidas de mitigación para la no disponibilidad  inmediata de medicinas, desarrollo de nuevas medicinas. </a:t>
          </a:r>
          <a:endParaRPr lang="en-US" dirty="0"/>
        </a:p>
      </dgm:t>
    </dgm:pt>
    <dgm:pt modelId="{585705F7-E296-450E-AB93-8D26000880DC}" type="parTrans" cxnId="{285F2604-3605-4E73-88CA-F732EDF2C721}">
      <dgm:prSet/>
      <dgm:spPr/>
      <dgm:t>
        <a:bodyPr/>
        <a:lstStyle/>
        <a:p>
          <a:endParaRPr lang="en-US"/>
        </a:p>
      </dgm:t>
    </dgm:pt>
    <dgm:pt modelId="{6BC8493E-846B-4ACE-A44B-66B599C40E4C}" type="sibTrans" cxnId="{285F2604-3605-4E73-88CA-F732EDF2C721}">
      <dgm:prSet/>
      <dgm:spPr/>
      <dgm:t>
        <a:bodyPr/>
        <a:lstStyle/>
        <a:p>
          <a:endParaRPr lang="en-US"/>
        </a:p>
      </dgm:t>
    </dgm:pt>
    <dgm:pt modelId="{5B337C94-F30B-4B98-80D0-08A20A1DC304}">
      <dgm:prSet/>
      <dgm:spPr/>
      <dgm:t>
        <a:bodyPr/>
        <a:lstStyle/>
        <a:p>
          <a:pPr>
            <a:lnSpc>
              <a:spcPct val="100000"/>
            </a:lnSpc>
          </a:pPr>
          <a:r>
            <a:rPr lang="es-PA" dirty="0"/>
            <a:t>Áreas de difícil acceso, telemedicina. </a:t>
          </a:r>
          <a:endParaRPr lang="en-US" dirty="0"/>
        </a:p>
      </dgm:t>
    </dgm:pt>
    <dgm:pt modelId="{35F25943-3CD2-4552-95ED-98ECA13F36B7}" type="parTrans" cxnId="{FACCAB73-9F7B-47EF-BF82-97ACC835954C}">
      <dgm:prSet/>
      <dgm:spPr/>
      <dgm:t>
        <a:bodyPr/>
        <a:lstStyle/>
        <a:p>
          <a:endParaRPr lang="en-US"/>
        </a:p>
      </dgm:t>
    </dgm:pt>
    <dgm:pt modelId="{21DF0B8F-6492-444C-AFED-1F2D3B572D46}" type="sibTrans" cxnId="{FACCAB73-9F7B-47EF-BF82-97ACC835954C}">
      <dgm:prSet/>
      <dgm:spPr/>
      <dgm:t>
        <a:bodyPr/>
        <a:lstStyle/>
        <a:p>
          <a:endParaRPr lang="en-US"/>
        </a:p>
      </dgm:t>
    </dgm:pt>
    <dgm:pt modelId="{E620B0DC-C1F9-4940-AA40-BE37E73D6A8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/>
            <a:t>Tecnología:</a:t>
          </a:r>
          <a:endParaRPr lang="en-US"/>
        </a:p>
      </dgm:t>
    </dgm:pt>
    <dgm:pt modelId="{BC8C6297-A600-40DE-B33B-8C1355777937}" type="parTrans" cxnId="{0DFD3887-909D-4DE9-B4D1-81F478DFC4FE}">
      <dgm:prSet/>
      <dgm:spPr/>
      <dgm:t>
        <a:bodyPr/>
        <a:lstStyle/>
        <a:p>
          <a:endParaRPr lang="en-US"/>
        </a:p>
      </dgm:t>
    </dgm:pt>
    <dgm:pt modelId="{7F78A307-FDAD-43DA-A0D8-B21A08C465BC}" type="sibTrans" cxnId="{0DFD3887-909D-4DE9-B4D1-81F478DFC4FE}">
      <dgm:prSet/>
      <dgm:spPr/>
      <dgm:t>
        <a:bodyPr/>
        <a:lstStyle/>
        <a:p>
          <a:endParaRPr lang="en-US"/>
        </a:p>
      </dgm:t>
    </dgm:pt>
    <dgm:pt modelId="{89AA5599-F59C-4A70-9855-50D69DA83FA5}">
      <dgm:prSet/>
      <dgm:spPr/>
      <dgm:t>
        <a:bodyPr/>
        <a:lstStyle/>
        <a:p>
          <a:pPr>
            <a:lnSpc>
              <a:spcPct val="100000"/>
            </a:lnSpc>
          </a:pPr>
          <a:r>
            <a:rPr lang="es-PA"/>
            <a:t>Implementar los últimos avances en pruebas de diagnostico,  en especial en áreas de difícil acceso. </a:t>
          </a:r>
          <a:endParaRPr lang="en-US"/>
        </a:p>
      </dgm:t>
    </dgm:pt>
    <dgm:pt modelId="{2F0083CA-0085-4483-B394-8CCC837A7E80}" type="parTrans" cxnId="{3D49FC58-3160-497E-B8EB-713C2F5D0D89}">
      <dgm:prSet/>
      <dgm:spPr/>
      <dgm:t>
        <a:bodyPr/>
        <a:lstStyle/>
        <a:p>
          <a:endParaRPr lang="en-US"/>
        </a:p>
      </dgm:t>
    </dgm:pt>
    <dgm:pt modelId="{08C87620-334F-4F3F-B68A-3B73963A1B44}" type="sibTrans" cxnId="{3D49FC58-3160-497E-B8EB-713C2F5D0D89}">
      <dgm:prSet/>
      <dgm:spPr/>
      <dgm:t>
        <a:bodyPr/>
        <a:lstStyle/>
        <a:p>
          <a:endParaRPr lang="en-US"/>
        </a:p>
      </dgm:t>
    </dgm:pt>
    <dgm:pt modelId="{E99562B8-7F22-40EE-9355-F2B85593534D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/>
            <a:t>Planificación:</a:t>
          </a:r>
          <a:endParaRPr lang="en-US"/>
        </a:p>
      </dgm:t>
    </dgm:pt>
    <dgm:pt modelId="{CF2AD7C0-F299-4309-B020-BD55342B8AAB}" type="parTrans" cxnId="{8B26AE60-81E9-4614-86CA-AF4C0700A5B8}">
      <dgm:prSet/>
      <dgm:spPr/>
      <dgm:t>
        <a:bodyPr/>
        <a:lstStyle/>
        <a:p>
          <a:endParaRPr lang="en-US"/>
        </a:p>
      </dgm:t>
    </dgm:pt>
    <dgm:pt modelId="{E3A45DC5-B4E8-4A79-8793-351C03D6B93C}" type="sibTrans" cxnId="{8B26AE60-81E9-4614-86CA-AF4C0700A5B8}">
      <dgm:prSet/>
      <dgm:spPr/>
      <dgm:t>
        <a:bodyPr/>
        <a:lstStyle/>
        <a:p>
          <a:endParaRPr lang="en-US"/>
        </a:p>
      </dgm:t>
    </dgm:pt>
    <dgm:pt modelId="{1CFD2144-036D-46A3-BB6E-26CC2DEA3B87}">
      <dgm:prSet/>
      <dgm:spPr/>
      <dgm:t>
        <a:bodyPr/>
        <a:lstStyle/>
        <a:p>
          <a:pPr>
            <a:lnSpc>
              <a:spcPct val="100000"/>
            </a:lnSpc>
          </a:pPr>
          <a:r>
            <a:rPr lang="es-PA"/>
            <a:t>Implementar políticas de salud pública exitosas en otros países, ej Francia. </a:t>
          </a:r>
          <a:endParaRPr lang="en-US"/>
        </a:p>
      </dgm:t>
    </dgm:pt>
    <dgm:pt modelId="{C7C2F4C2-9D43-4228-8689-F5654C4068BF}" type="parTrans" cxnId="{5DAD7D1F-634B-420F-8F8D-D6E461808B6B}">
      <dgm:prSet/>
      <dgm:spPr/>
      <dgm:t>
        <a:bodyPr/>
        <a:lstStyle/>
        <a:p>
          <a:endParaRPr lang="en-US"/>
        </a:p>
      </dgm:t>
    </dgm:pt>
    <dgm:pt modelId="{4524173A-BBC6-4ACC-AFA0-C302CFC7E63B}" type="sibTrans" cxnId="{5DAD7D1F-634B-420F-8F8D-D6E461808B6B}">
      <dgm:prSet/>
      <dgm:spPr/>
      <dgm:t>
        <a:bodyPr/>
        <a:lstStyle/>
        <a:p>
          <a:endParaRPr lang="en-US"/>
        </a:p>
      </dgm:t>
    </dgm:pt>
    <dgm:pt modelId="{26EEBEAC-A997-43DA-914B-96EE76A68018}">
      <dgm:prSet/>
      <dgm:spPr/>
      <dgm:t>
        <a:bodyPr/>
        <a:lstStyle/>
        <a:p>
          <a:pPr>
            <a:lnSpc>
              <a:spcPct val="100000"/>
            </a:lnSpc>
          </a:pPr>
          <a:r>
            <a:rPr lang="es-PA"/>
            <a:t>A nivel de toxoplasmosis crónica; </a:t>
          </a:r>
          <a:endParaRPr lang="en-US"/>
        </a:p>
      </dgm:t>
    </dgm:pt>
    <dgm:pt modelId="{FEC09D42-849A-47E8-9E05-561F67B397FE}" type="parTrans" cxnId="{20620282-4763-40A6-9153-5859A84176E4}">
      <dgm:prSet/>
      <dgm:spPr/>
      <dgm:t>
        <a:bodyPr/>
        <a:lstStyle/>
        <a:p>
          <a:endParaRPr lang="en-US"/>
        </a:p>
      </dgm:t>
    </dgm:pt>
    <dgm:pt modelId="{AB61AA6C-6ADD-4305-8D22-5D165CE81EFA}" type="sibTrans" cxnId="{20620282-4763-40A6-9153-5859A84176E4}">
      <dgm:prSet/>
      <dgm:spPr/>
      <dgm:t>
        <a:bodyPr/>
        <a:lstStyle/>
        <a:p>
          <a:endParaRPr lang="en-US"/>
        </a:p>
      </dgm:t>
    </dgm:pt>
    <dgm:pt modelId="{9CACE8E1-F90D-4184-A75A-0EB9249F2475}">
      <dgm:prSet/>
      <dgm:spPr/>
      <dgm:t>
        <a:bodyPr/>
        <a:lstStyle/>
        <a:p>
          <a:r>
            <a:rPr lang="es-PA"/>
            <a:t>Desarrollo de protocolos de manejo para reactivaciones </a:t>
          </a:r>
          <a:endParaRPr lang="en-US"/>
        </a:p>
      </dgm:t>
    </dgm:pt>
    <dgm:pt modelId="{D542AE61-472C-48F7-B807-22C6FBCC277D}" type="parTrans" cxnId="{7CC32C85-EC7C-42F0-8F44-C2C05D3DCD67}">
      <dgm:prSet/>
      <dgm:spPr/>
      <dgm:t>
        <a:bodyPr/>
        <a:lstStyle/>
        <a:p>
          <a:endParaRPr lang="en-US"/>
        </a:p>
      </dgm:t>
    </dgm:pt>
    <dgm:pt modelId="{6D998698-C11B-4674-B812-A331129AFCF2}" type="sibTrans" cxnId="{7CC32C85-EC7C-42F0-8F44-C2C05D3DCD67}">
      <dgm:prSet/>
      <dgm:spPr/>
      <dgm:t>
        <a:bodyPr/>
        <a:lstStyle/>
        <a:p>
          <a:endParaRPr lang="en-US"/>
        </a:p>
      </dgm:t>
    </dgm:pt>
    <dgm:pt modelId="{AE9E75A9-CA81-405B-BF55-25BDE7C4FC1E}">
      <dgm:prSet/>
      <dgm:spPr/>
      <dgm:t>
        <a:bodyPr/>
        <a:lstStyle/>
        <a:p>
          <a:r>
            <a:rPr lang="es-PA"/>
            <a:t>Cual es el costo para la salud pública:  prevenir vs tratar, desarrollo de un modelo económico  </a:t>
          </a:r>
          <a:endParaRPr lang="en-US"/>
        </a:p>
      </dgm:t>
    </dgm:pt>
    <dgm:pt modelId="{CEBD2C88-FAC9-4B9B-9900-FEA82F11B22A}" type="parTrans" cxnId="{733B6616-AA28-4C62-9526-403600A83D43}">
      <dgm:prSet/>
      <dgm:spPr/>
      <dgm:t>
        <a:bodyPr/>
        <a:lstStyle/>
        <a:p>
          <a:endParaRPr lang="en-US"/>
        </a:p>
      </dgm:t>
    </dgm:pt>
    <dgm:pt modelId="{73FB6A10-A3BC-4FE4-BFA6-444463B53D39}" type="sibTrans" cxnId="{733B6616-AA28-4C62-9526-403600A83D43}">
      <dgm:prSet/>
      <dgm:spPr/>
      <dgm:t>
        <a:bodyPr/>
        <a:lstStyle/>
        <a:p>
          <a:endParaRPr lang="en-US"/>
        </a:p>
      </dgm:t>
    </dgm:pt>
    <dgm:pt modelId="{6386FD4D-E004-4A0A-B26F-2D74DE3C9853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/>
            <a:t>Prevención: </a:t>
          </a:r>
          <a:endParaRPr lang="en-US"/>
        </a:p>
      </dgm:t>
    </dgm:pt>
    <dgm:pt modelId="{B3744A28-0CF7-4F15-AA36-3F82E7930881}" type="parTrans" cxnId="{8B387E51-EA50-4924-919C-14913D99E345}">
      <dgm:prSet/>
      <dgm:spPr/>
      <dgm:t>
        <a:bodyPr/>
        <a:lstStyle/>
        <a:p>
          <a:endParaRPr lang="en-US"/>
        </a:p>
      </dgm:t>
    </dgm:pt>
    <dgm:pt modelId="{29989790-BD9F-4C88-AA25-14603AE17515}" type="sibTrans" cxnId="{8B387E51-EA50-4924-919C-14913D99E345}">
      <dgm:prSet/>
      <dgm:spPr/>
      <dgm:t>
        <a:bodyPr/>
        <a:lstStyle/>
        <a:p>
          <a:endParaRPr lang="en-US"/>
        </a:p>
      </dgm:t>
    </dgm:pt>
    <dgm:pt modelId="{FC6203CE-EF21-417B-B1A9-7F4ACEBE6926}">
      <dgm:prSet/>
      <dgm:spPr/>
      <dgm:t>
        <a:bodyPr/>
        <a:lstStyle/>
        <a:p>
          <a:pPr>
            <a:lnSpc>
              <a:spcPct val="100000"/>
            </a:lnSpc>
          </a:pPr>
          <a:r>
            <a:rPr lang="es-PA"/>
            <a:t>Establecer medidas de prevención acorde a la realidad de cada región </a:t>
          </a:r>
          <a:endParaRPr lang="en-US"/>
        </a:p>
      </dgm:t>
    </dgm:pt>
    <dgm:pt modelId="{B0C7DAB7-35DC-45F4-BF83-7B0C4F0C8547}" type="parTrans" cxnId="{95EE3221-1BA0-4A25-A7F1-18AE323B0D37}">
      <dgm:prSet/>
      <dgm:spPr/>
      <dgm:t>
        <a:bodyPr/>
        <a:lstStyle/>
        <a:p>
          <a:endParaRPr lang="en-US"/>
        </a:p>
      </dgm:t>
    </dgm:pt>
    <dgm:pt modelId="{768E147A-12E6-4360-A6C4-BB43D5CD4C51}" type="sibTrans" cxnId="{95EE3221-1BA0-4A25-A7F1-18AE323B0D37}">
      <dgm:prSet/>
      <dgm:spPr/>
      <dgm:t>
        <a:bodyPr/>
        <a:lstStyle/>
        <a:p>
          <a:endParaRPr lang="en-US"/>
        </a:p>
      </dgm:t>
    </dgm:pt>
    <dgm:pt modelId="{3444AE00-7A00-464A-B2F4-2BF1B4DB4AC7}" type="pres">
      <dgm:prSet presAssocID="{4A6AC430-C6E5-4FEF-A46E-A57CF31D230E}" presName="root" presStyleCnt="0">
        <dgm:presLayoutVars>
          <dgm:dir/>
          <dgm:resizeHandles val="exact"/>
        </dgm:presLayoutVars>
      </dgm:prSet>
      <dgm:spPr/>
    </dgm:pt>
    <dgm:pt modelId="{1F9FBFB7-C15E-4832-B95F-2391A3C389B9}" type="pres">
      <dgm:prSet presAssocID="{AFEE51C0-7F3A-4967-82DF-6813EB6BF12E}" presName="compNode" presStyleCnt="0"/>
      <dgm:spPr/>
    </dgm:pt>
    <dgm:pt modelId="{D56782B7-F8A0-4FA2-BBE4-2FF5C10E0FBF}" type="pres">
      <dgm:prSet presAssocID="{AFEE51C0-7F3A-4967-82DF-6813EB6BF12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entist"/>
        </a:ext>
      </dgm:extLst>
    </dgm:pt>
    <dgm:pt modelId="{7E76CB39-0EC7-4DFA-90AB-E2B983695B9C}" type="pres">
      <dgm:prSet presAssocID="{AFEE51C0-7F3A-4967-82DF-6813EB6BF12E}" presName="iconSpace" presStyleCnt="0"/>
      <dgm:spPr/>
    </dgm:pt>
    <dgm:pt modelId="{C92DA091-E868-4D29-BA1E-1D88888ACC5D}" type="pres">
      <dgm:prSet presAssocID="{AFEE51C0-7F3A-4967-82DF-6813EB6BF12E}" presName="parTx" presStyleLbl="revTx" presStyleIdx="0" presStyleCnt="10">
        <dgm:presLayoutVars>
          <dgm:chMax val="0"/>
          <dgm:chPref val="0"/>
        </dgm:presLayoutVars>
      </dgm:prSet>
      <dgm:spPr/>
    </dgm:pt>
    <dgm:pt modelId="{71633B7E-9F6A-4D9F-AD2E-D454FD81E85B}" type="pres">
      <dgm:prSet presAssocID="{AFEE51C0-7F3A-4967-82DF-6813EB6BF12E}" presName="txSpace" presStyleCnt="0"/>
      <dgm:spPr/>
    </dgm:pt>
    <dgm:pt modelId="{992351A4-FF8D-4B47-914C-FF67199B2DC3}" type="pres">
      <dgm:prSet presAssocID="{AFEE51C0-7F3A-4967-82DF-6813EB6BF12E}" presName="desTx" presStyleLbl="revTx" presStyleIdx="1" presStyleCnt="10">
        <dgm:presLayoutVars/>
      </dgm:prSet>
      <dgm:spPr/>
    </dgm:pt>
    <dgm:pt modelId="{CA7F99F8-B2C4-4412-B518-CAD4BD60D45B}" type="pres">
      <dgm:prSet presAssocID="{4367E614-D530-40A1-9457-497531842D0F}" presName="sibTrans" presStyleCnt="0"/>
      <dgm:spPr/>
    </dgm:pt>
    <dgm:pt modelId="{1EFB56DF-6E71-4FB7-B8D8-420039AEA16F}" type="pres">
      <dgm:prSet presAssocID="{FF3B28DA-0870-4D6C-8B9D-04453FAE97F4}" presName="compNode" presStyleCnt="0"/>
      <dgm:spPr/>
    </dgm:pt>
    <dgm:pt modelId="{DD25CAE1-5DD7-4044-9967-5A09862522AA}" type="pres">
      <dgm:prSet presAssocID="{FF3B28DA-0870-4D6C-8B9D-04453FAE97F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12094A5C-7FE3-4F3C-9AEA-2C3E93499BDB}" type="pres">
      <dgm:prSet presAssocID="{FF3B28DA-0870-4D6C-8B9D-04453FAE97F4}" presName="iconSpace" presStyleCnt="0"/>
      <dgm:spPr/>
    </dgm:pt>
    <dgm:pt modelId="{9AF73EE8-5A77-4E73-A9EA-30205ABF3C70}" type="pres">
      <dgm:prSet presAssocID="{FF3B28DA-0870-4D6C-8B9D-04453FAE97F4}" presName="parTx" presStyleLbl="revTx" presStyleIdx="2" presStyleCnt="10">
        <dgm:presLayoutVars>
          <dgm:chMax val="0"/>
          <dgm:chPref val="0"/>
        </dgm:presLayoutVars>
      </dgm:prSet>
      <dgm:spPr/>
    </dgm:pt>
    <dgm:pt modelId="{13135FFE-1FE6-4B04-8605-7C1F06E9523E}" type="pres">
      <dgm:prSet presAssocID="{FF3B28DA-0870-4D6C-8B9D-04453FAE97F4}" presName="txSpace" presStyleCnt="0"/>
      <dgm:spPr/>
    </dgm:pt>
    <dgm:pt modelId="{F376642A-467B-4409-958B-279E6F9313FE}" type="pres">
      <dgm:prSet presAssocID="{FF3B28DA-0870-4D6C-8B9D-04453FAE97F4}" presName="desTx" presStyleLbl="revTx" presStyleIdx="3" presStyleCnt="10">
        <dgm:presLayoutVars/>
      </dgm:prSet>
      <dgm:spPr/>
    </dgm:pt>
    <dgm:pt modelId="{B9281E26-1C83-4C03-889A-B3747BB99201}" type="pres">
      <dgm:prSet presAssocID="{3B43DE12-8194-44F5-A274-E782C19E3153}" presName="sibTrans" presStyleCnt="0"/>
      <dgm:spPr/>
    </dgm:pt>
    <dgm:pt modelId="{7D9D66FE-E611-4D6D-8628-8126E5603A32}" type="pres">
      <dgm:prSet presAssocID="{E620B0DC-C1F9-4940-AA40-BE37E73D6A88}" presName="compNode" presStyleCnt="0"/>
      <dgm:spPr/>
    </dgm:pt>
    <dgm:pt modelId="{F09302E2-9B9D-4233-B3C4-74DDC1178CDF}" type="pres">
      <dgm:prSet presAssocID="{E620B0DC-C1F9-4940-AA40-BE37E73D6A88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croscope"/>
        </a:ext>
      </dgm:extLst>
    </dgm:pt>
    <dgm:pt modelId="{9E31B3AC-94FC-4FB2-A1DD-AEE73AFFD0DD}" type="pres">
      <dgm:prSet presAssocID="{E620B0DC-C1F9-4940-AA40-BE37E73D6A88}" presName="iconSpace" presStyleCnt="0"/>
      <dgm:spPr/>
    </dgm:pt>
    <dgm:pt modelId="{13D51453-6BD8-46B7-90B3-03F87118DEFA}" type="pres">
      <dgm:prSet presAssocID="{E620B0DC-C1F9-4940-AA40-BE37E73D6A88}" presName="parTx" presStyleLbl="revTx" presStyleIdx="4" presStyleCnt="10">
        <dgm:presLayoutVars>
          <dgm:chMax val="0"/>
          <dgm:chPref val="0"/>
        </dgm:presLayoutVars>
      </dgm:prSet>
      <dgm:spPr/>
    </dgm:pt>
    <dgm:pt modelId="{DE9A8966-CC76-40E3-B5FD-05CC20180DEB}" type="pres">
      <dgm:prSet presAssocID="{E620B0DC-C1F9-4940-AA40-BE37E73D6A88}" presName="txSpace" presStyleCnt="0"/>
      <dgm:spPr/>
    </dgm:pt>
    <dgm:pt modelId="{7E28F841-2B9B-4405-BD10-6D0209D1D191}" type="pres">
      <dgm:prSet presAssocID="{E620B0DC-C1F9-4940-AA40-BE37E73D6A88}" presName="desTx" presStyleLbl="revTx" presStyleIdx="5" presStyleCnt="10">
        <dgm:presLayoutVars/>
      </dgm:prSet>
      <dgm:spPr/>
    </dgm:pt>
    <dgm:pt modelId="{580A2A80-83A8-43F2-982D-70AF8C143B6D}" type="pres">
      <dgm:prSet presAssocID="{7F78A307-FDAD-43DA-A0D8-B21A08C465BC}" presName="sibTrans" presStyleCnt="0"/>
      <dgm:spPr/>
    </dgm:pt>
    <dgm:pt modelId="{B960D35E-51D0-40E9-A6E9-551421B30A49}" type="pres">
      <dgm:prSet presAssocID="{E99562B8-7F22-40EE-9355-F2B85593534D}" presName="compNode" presStyleCnt="0"/>
      <dgm:spPr/>
    </dgm:pt>
    <dgm:pt modelId="{065FA338-551C-4E68-BF70-B0536FBFFE02}" type="pres">
      <dgm:prSet presAssocID="{E99562B8-7F22-40EE-9355-F2B85593534D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445EB511-9A62-41F5-95B2-E748EA1AF04A}" type="pres">
      <dgm:prSet presAssocID="{E99562B8-7F22-40EE-9355-F2B85593534D}" presName="iconSpace" presStyleCnt="0"/>
      <dgm:spPr/>
    </dgm:pt>
    <dgm:pt modelId="{C95A1C07-7FA1-4417-A0CE-97CA0CCDF13D}" type="pres">
      <dgm:prSet presAssocID="{E99562B8-7F22-40EE-9355-F2B85593534D}" presName="parTx" presStyleLbl="revTx" presStyleIdx="6" presStyleCnt="10">
        <dgm:presLayoutVars>
          <dgm:chMax val="0"/>
          <dgm:chPref val="0"/>
        </dgm:presLayoutVars>
      </dgm:prSet>
      <dgm:spPr/>
    </dgm:pt>
    <dgm:pt modelId="{AEADF2A7-C3E9-4D52-B073-84AA1D80FD43}" type="pres">
      <dgm:prSet presAssocID="{E99562B8-7F22-40EE-9355-F2B85593534D}" presName="txSpace" presStyleCnt="0"/>
      <dgm:spPr/>
    </dgm:pt>
    <dgm:pt modelId="{16718967-D03E-4E09-984E-255B5FFC61AF}" type="pres">
      <dgm:prSet presAssocID="{E99562B8-7F22-40EE-9355-F2B85593534D}" presName="desTx" presStyleLbl="revTx" presStyleIdx="7" presStyleCnt="10">
        <dgm:presLayoutVars/>
      </dgm:prSet>
      <dgm:spPr/>
    </dgm:pt>
    <dgm:pt modelId="{82DE2D77-ABA6-4666-BB98-34708602BDC9}" type="pres">
      <dgm:prSet presAssocID="{E3A45DC5-B4E8-4A79-8793-351C03D6B93C}" presName="sibTrans" presStyleCnt="0"/>
      <dgm:spPr/>
    </dgm:pt>
    <dgm:pt modelId="{17BBDCFB-53A3-4F40-9A77-13A224A487AC}" type="pres">
      <dgm:prSet presAssocID="{6386FD4D-E004-4A0A-B26F-2D74DE3C9853}" presName="compNode" presStyleCnt="0"/>
      <dgm:spPr/>
    </dgm:pt>
    <dgm:pt modelId="{DAAEB639-D91C-44E8-8379-861144A526CA}" type="pres">
      <dgm:prSet presAssocID="{6386FD4D-E004-4A0A-B26F-2D74DE3C9853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6C470ABB-72D7-442E-845E-42D53A31BBE3}" type="pres">
      <dgm:prSet presAssocID="{6386FD4D-E004-4A0A-B26F-2D74DE3C9853}" presName="iconSpace" presStyleCnt="0"/>
      <dgm:spPr/>
    </dgm:pt>
    <dgm:pt modelId="{C65BD802-2D65-4656-AE4F-2E50CA642587}" type="pres">
      <dgm:prSet presAssocID="{6386FD4D-E004-4A0A-B26F-2D74DE3C9853}" presName="parTx" presStyleLbl="revTx" presStyleIdx="8" presStyleCnt="10">
        <dgm:presLayoutVars>
          <dgm:chMax val="0"/>
          <dgm:chPref val="0"/>
        </dgm:presLayoutVars>
      </dgm:prSet>
      <dgm:spPr/>
    </dgm:pt>
    <dgm:pt modelId="{559C938D-5D41-41DD-A861-D5156552B08A}" type="pres">
      <dgm:prSet presAssocID="{6386FD4D-E004-4A0A-B26F-2D74DE3C9853}" presName="txSpace" presStyleCnt="0"/>
      <dgm:spPr/>
    </dgm:pt>
    <dgm:pt modelId="{0D5C00BE-16AE-4B30-B087-FAADBD8538FE}" type="pres">
      <dgm:prSet presAssocID="{6386FD4D-E004-4A0A-B26F-2D74DE3C9853}" presName="desTx" presStyleLbl="revTx" presStyleIdx="9" presStyleCnt="10">
        <dgm:presLayoutVars/>
      </dgm:prSet>
      <dgm:spPr/>
    </dgm:pt>
  </dgm:ptLst>
  <dgm:cxnLst>
    <dgm:cxn modelId="{285F2604-3605-4E73-88CA-F732EDF2C721}" srcId="{FF3B28DA-0870-4D6C-8B9D-04453FAE97F4}" destId="{16ACFDBC-9DBA-4783-97A7-52C12C84C45A}" srcOrd="0" destOrd="0" parTransId="{585705F7-E296-450E-AB93-8D26000880DC}" sibTransId="{6BC8493E-846B-4ACE-A44B-66B599C40E4C}"/>
    <dgm:cxn modelId="{4ACD5704-A254-4A9F-815A-6EE39F3262A7}" type="presOf" srcId="{E620B0DC-C1F9-4940-AA40-BE37E73D6A88}" destId="{13D51453-6BD8-46B7-90B3-03F87118DEFA}" srcOrd="0" destOrd="0" presId="urn:microsoft.com/office/officeart/2018/5/layout/CenteredIconLabelDescriptionList"/>
    <dgm:cxn modelId="{BD03D307-C161-4CE8-AAE2-D7AF3ADA0D91}" type="presOf" srcId="{89AA5599-F59C-4A70-9855-50D69DA83FA5}" destId="{7E28F841-2B9B-4405-BD10-6D0209D1D191}" srcOrd="0" destOrd="0" presId="urn:microsoft.com/office/officeart/2018/5/layout/CenteredIconLabelDescriptionList"/>
    <dgm:cxn modelId="{733B6616-AA28-4C62-9526-403600A83D43}" srcId="{26EEBEAC-A997-43DA-914B-96EE76A68018}" destId="{AE9E75A9-CA81-405B-BF55-25BDE7C4FC1E}" srcOrd="1" destOrd="0" parTransId="{CEBD2C88-FAC9-4B9B-9900-FEA82F11B22A}" sibTransId="{73FB6A10-A3BC-4FE4-BFA6-444463B53D39}"/>
    <dgm:cxn modelId="{B7AD4119-7008-42F5-8355-84EC1D60154C}" type="presOf" srcId="{1CFD2144-036D-46A3-BB6E-26CC2DEA3B87}" destId="{16718967-D03E-4E09-984E-255B5FFC61AF}" srcOrd="0" destOrd="0" presId="urn:microsoft.com/office/officeart/2018/5/layout/CenteredIconLabelDescriptionList"/>
    <dgm:cxn modelId="{5DAD7D1F-634B-420F-8F8D-D6E461808B6B}" srcId="{E99562B8-7F22-40EE-9355-F2B85593534D}" destId="{1CFD2144-036D-46A3-BB6E-26CC2DEA3B87}" srcOrd="0" destOrd="0" parTransId="{C7C2F4C2-9D43-4228-8689-F5654C4068BF}" sibTransId="{4524173A-BBC6-4ACC-AFA0-C302CFC7E63B}"/>
    <dgm:cxn modelId="{95EE3221-1BA0-4A25-A7F1-18AE323B0D37}" srcId="{6386FD4D-E004-4A0A-B26F-2D74DE3C9853}" destId="{FC6203CE-EF21-417B-B1A9-7F4ACEBE6926}" srcOrd="0" destOrd="0" parTransId="{B0C7DAB7-35DC-45F4-BF83-7B0C4F0C8547}" sibTransId="{768E147A-12E6-4360-A6C4-BB43D5CD4C51}"/>
    <dgm:cxn modelId="{C8CAF732-855C-4A26-8E2F-66AEB6E6D7A3}" type="presOf" srcId="{AE9E75A9-CA81-405B-BF55-25BDE7C4FC1E}" destId="{16718967-D03E-4E09-984E-255B5FFC61AF}" srcOrd="0" destOrd="3" presId="urn:microsoft.com/office/officeart/2018/5/layout/CenteredIconLabelDescriptionList"/>
    <dgm:cxn modelId="{C22D2F3D-A883-49EC-ADE2-5873C8CB2020}" type="presOf" srcId="{9CACE8E1-F90D-4184-A75A-0EB9249F2475}" destId="{16718967-D03E-4E09-984E-255B5FFC61AF}" srcOrd="0" destOrd="2" presId="urn:microsoft.com/office/officeart/2018/5/layout/CenteredIconLabelDescriptionList"/>
    <dgm:cxn modelId="{E3EE605D-5E1C-4DBC-A3E6-7614CF522CAB}" type="presOf" srcId="{FC6203CE-EF21-417B-B1A9-7F4ACEBE6926}" destId="{0D5C00BE-16AE-4B30-B087-FAADBD8538FE}" srcOrd="0" destOrd="0" presId="urn:microsoft.com/office/officeart/2018/5/layout/CenteredIconLabelDescriptionList"/>
    <dgm:cxn modelId="{8B26AE60-81E9-4614-86CA-AF4C0700A5B8}" srcId="{4A6AC430-C6E5-4FEF-A46E-A57CF31D230E}" destId="{E99562B8-7F22-40EE-9355-F2B85593534D}" srcOrd="3" destOrd="0" parTransId="{CF2AD7C0-F299-4309-B020-BD55342B8AAB}" sibTransId="{E3A45DC5-B4E8-4A79-8793-351C03D6B93C}"/>
    <dgm:cxn modelId="{8B387E51-EA50-4924-919C-14913D99E345}" srcId="{4A6AC430-C6E5-4FEF-A46E-A57CF31D230E}" destId="{6386FD4D-E004-4A0A-B26F-2D74DE3C9853}" srcOrd="4" destOrd="0" parTransId="{B3744A28-0CF7-4F15-AA36-3F82E7930881}" sibTransId="{29989790-BD9F-4C88-AA25-14603AE17515}"/>
    <dgm:cxn modelId="{FACCAB73-9F7B-47EF-BF82-97ACC835954C}" srcId="{FF3B28DA-0870-4D6C-8B9D-04453FAE97F4}" destId="{5B337C94-F30B-4B98-80D0-08A20A1DC304}" srcOrd="1" destOrd="0" parTransId="{35F25943-3CD2-4552-95ED-98ECA13F36B7}" sibTransId="{21DF0B8F-6492-444C-AFED-1F2D3B572D46}"/>
    <dgm:cxn modelId="{3D49FC58-3160-497E-B8EB-713C2F5D0D89}" srcId="{E620B0DC-C1F9-4940-AA40-BE37E73D6A88}" destId="{89AA5599-F59C-4A70-9855-50D69DA83FA5}" srcOrd="0" destOrd="0" parTransId="{2F0083CA-0085-4483-B394-8CCC837A7E80}" sibTransId="{08C87620-334F-4F3F-B68A-3B73963A1B44}"/>
    <dgm:cxn modelId="{20620282-4763-40A6-9153-5859A84176E4}" srcId="{E99562B8-7F22-40EE-9355-F2B85593534D}" destId="{26EEBEAC-A997-43DA-914B-96EE76A68018}" srcOrd="1" destOrd="0" parTransId="{FEC09D42-849A-47E8-9E05-561F67B397FE}" sibTransId="{AB61AA6C-6ADD-4305-8D22-5D165CE81EFA}"/>
    <dgm:cxn modelId="{D74A9E83-9053-4B57-9EC3-B537C5606B75}" type="presOf" srcId="{AFEE51C0-7F3A-4967-82DF-6813EB6BF12E}" destId="{C92DA091-E868-4D29-BA1E-1D88888ACC5D}" srcOrd="0" destOrd="0" presId="urn:microsoft.com/office/officeart/2018/5/layout/CenteredIconLabelDescriptionList"/>
    <dgm:cxn modelId="{7CC32C85-EC7C-42F0-8F44-C2C05D3DCD67}" srcId="{26EEBEAC-A997-43DA-914B-96EE76A68018}" destId="{9CACE8E1-F90D-4184-A75A-0EB9249F2475}" srcOrd="0" destOrd="0" parTransId="{D542AE61-472C-48F7-B807-22C6FBCC277D}" sibTransId="{6D998698-C11B-4674-B812-A331129AFCF2}"/>
    <dgm:cxn modelId="{0DFD3887-909D-4DE9-B4D1-81F478DFC4FE}" srcId="{4A6AC430-C6E5-4FEF-A46E-A57CF31D230E}" destId="{E620B0DC-C1F9-4940-AA40-BE37E73D6A88}" srcOrd="2" destOrd="0" parTransId="{BC8C6297-A600-40DE-B33B-8C1355777937}" sibTransId="{7F78A307-FDAD-43DA-A0D8-B21A08C465BC}"/>
    <dgm:cxn modelId="{D564B29F-F722-45EC-B986-54D6DC5E2CD6}" type="presOf" srcId="{16ACFDBC-9DBA-4783-97A7-52C12C84C45A}" destId="{F376642A-467B-4409-958B-279E6F9313FE}" srcOrd="0" destOrd="0" presId="urn:microsoft.com/office/officeart/2018/5/layout/CenteredIconLabelDescriptionList"/>
    <dgm:cxn modelId="{DEC469A1-51BC-4C72-88C7-4A0104A57533}" srcId="{4A6AC430-C6E5-4FEF-A46E-A57CF31D230E}" destId="{FF3B28DA-0870-4D6C-8B9D-04453FAE97F4}" srcOrd="1" destOrd="0" parTransId="{8248B75F-869B-442F-B91B-B80063976148}" sibTransId="{3B43DE12-8194-44F5-A274-E782C19E3153}"/>
    <dgm:cxn modelId="{7F7233A8-899E-4299-AD08-0637F06C79E4}" type="presOf" srcId="{26EEBEAC-A997-43DA-914B-96EE76A68018}" destId="{16718967-D03E-4E09-984E-255B5FFC61AF}" srcOrd="0" destOrd="1" presId="urn:microsoft.com/office/officeart/2018/5/layout/CenteredIconLabelDescriptionList"/>
    <dgm:cxn modelId="{0A8288B7-AE10-4915-A731-310961FFACBC}" srcId="{4A6AC430-C6E5-4FEF-A46E-A57CF31D230E}" destId="{AFEE51C0-7F3A-4967-82DF-6813EB6BF12E}" srcOrd="0" destOrd="0" parTransId="{443C5714-DBA6-4AE6-8ED1-F57AE5F1B364}" sibTransId="{4367E614-D530-40A1-9457-497531842D0F}"/>
    <dgm:cxn modelId="{4EE83DBB-562B-42D0-BAEF-442FB0D666AB}" type="presOf" srcId="{5B337C94-F30B-4B98-80D0-08A20A1DC304}" destId="{F376642A-467B-4409-958B-279E6F9313FE}" srcOrd="0" destOrd="1" presId="urn:microsoft.com/office/officeart/2018/5/layout/CenteredIconLabelDescriptionList"/>
    <dgm:cxn modelId="{473689BD-8E10-4A3C-993C-5FBA116444CE}" type="presOf" srcId="{6386FD4D-E004-4A0A-B26F-2D74DE3C9853}" destId="{C65BD802-2D65-4656-AE4F-2E50CA642587}" srcOrd="0" destOrd="0" presId="urn:microsoft.com/office/officeart/2018/5/layout/CenteredIconLabelDescriptionList"/>
    <dgm:cxn modelId="{943A2ABF-3FFD-4738-909C-A4452CE3DEAC}" type="presOf" srcId="{E99562B8-7F22-40EE-9355-F2B85593534D}" destId="{C95A1C07-7FA1-4417-A0CE-97CA0CCDF13D}" srcOrd="0" destOrd="0" presId="urn:microsoft.com/office/officeart/2018/5/layout/CenteredIconLabelDescriptionList"/>
    <dgm:cxn modelId="{5A252FE2-4F5F-4EDB-B776-828CEF2BF15A}" type="presOf" srcId="{FF3B28DA-0870-4D6C-8B9D-04453FAE97F4}" destId="{9AF73EE8-5A77-4E73-A9EA-30205ABF3C70}" srcOrd="0" destOrd="0" presId="urn:microsoft.com/office/officeart/2018/5/layout/CenteredIconLabelDescriptionList"/>
    <dgm:cxn modelId="{24A57DED-B532-440C-AB75-A6C7025F3435}" type="presOf" srcId="{4A6AC430-C6E5-4FEF-A46E-A57CF31D230E}" destId="{3444AE00-7A00-464A-B2F4-2BF1B4DB4AC7}" srcOrd="0" destOrd="0" presId="urn:microsoft.com/office/officeart/2018/5/layout/CenteredIconLabelDescriptionList"/>
    <dgm:cxn modelId="{5A5FAD06-1FA7-4CA8-ADBE-23613AE36648}" type="presParOf" srcId="{3444AE00-7A00-464A-B2F4-2BF1B4DB4AC7}" destId="{1F9FBFB7-C15E-4832-B95F-2391A3C389B9}" srcOrd="0" destOrd="0" presId="urn:microsoft.com/office/officeart/2018/5/layout/CenteredIconLabelDescriptionList"/>
    <dgm:cxn modelId="{EFD13F8E-22B5-41CD-AC20-5EE09373AB73}" type="presParOf" srcId="{1F9FBFB7-C15E-4832-B95F-2391A3C389B9}" destId="{D56782B7-F8A0-4FA2-BBE4-2FF5C10E0FBF}" srcOrd="0" destOrd="0" presId="urn:microsoft.com/office/officeart/2018/5/layout/CenteredIconLabelDescriptionList"/>
    <dgm:cxn modelId="{E71A8727-FC25-4CFC-B82A-56048624E780}" type="presParOf" srcId="{1F9FBFB7-C15E-4832-B95F-2391A3C389B9}" destId="{7E76CB39-0EC7-4DFA-90AB-E2B983695B9C}" srcOrd="1" destOrd="0" presId="urn:microsoft.com/office/officeart/2018/5/layout/CenteredIconLabelDescriptionList"/>
    <dgm:cxn modelId="{A8A3AEED-0837-4FC6-8268-7E86AE61ACDE}" type="presParOf" srcId="{1F9FBFB7-C15E-4832-B95F-2391A3C389B9}" destId="{C92DA091-E868-4D29-BA1E-1D88888ACC5D}" srcOrd="2" destOrd="0" presId="urn:microsoft.com/office/officeart/2018/5/layout/CenteredIconLabelDescriptionList"/>
    <dgm:cxn modelId="{D15380DA-0D59-4CAE-BBFE-5DFACEAE7832}" type="presParOf" srcId="{1F9FBFB7-C15E-4832-B95F-2391A3C389B9}" destId="{71633B7E-9F6A-4D9F-AD2E-D454FD81E85B}" srcOrd="3" destOrd="0" presId="urn:microsoft.com/office/officeart/2018/5/layout/CenteredIconLabelDescriptionList"/>
    <dgm:cxn modelId="{71F3DFA0-6220-47BD-A499-11C49DB78B03}" type="presParOf" srcId="{1F9FBFB7-C15E-4832-B95F-2391A3C389B9}" destId="{992351A4-FF8D-4B47-914C-FF67199B2DC3}" srcOrd="4" destOrd="0" presId="urn:microsoft.com/office/officeart/2018/5/layout/CenteredIconLabelDescriptionList"/>
    <dgm:cxn modelId="{765E2845-6487-4929-A37F-388850C48C6D}" type="presParOf" srcId="{3444AE00-7A00-464A-B2F4-2BF1B4DB4AC7}" destId="{CA7F99F8-B2C4-4412-B518-CAD4BD60D45B}" srcOrd="1" destOrd="0" presId="urn:microsoft.com/office/officeart/2018/5/layout/CenteredIconLabelDescriptionList"/>
    <dgm:cxn modelId="{C2D81612-9AD0-4B76-927D-1177F4C8B761}" type="presParOf" srcId="{3444AE00-7A00-464A-B2F4-2BF1B4DB4AC7}" destId="{1EFB56DF-6E71-4FB7-B8D8-420039AEA16F}" srcOrd="2" destOrd="0" presId="urn:microsoft.com/office/officeart/2018/5/layout/CenteredIconLabelDescriptionList"/>
    <dgm:cxn modelId="{B3E2DE6E-559C-44B0-A81A-4398B3E0B59A}" type="presParOf" srcId="{1EFB56DF-6E71-4FB7-B8D8-420039AEA16F}" destId="{DD25CAE1-5DD7-4044-9967-5A09862522AA}" srcOrd="0" destOrd="0" presId="urn:microsoft.com/office/officeart/2018/5/layout/CenteredIconLabelDescriptionList"/>
    <dgm:cxn modelId="{18E9143C-7055-40C6-AF59-5EC979E7AE45}" type="presParOf" srcId="{1EFB56DF-6E71-4FB7-B8D8-420039AEA16F}" destId="{12094A5C-7FE3-4F3C-9AEA-2C3E93499BDB}" srcOrd="1" destOrd="0" presId="urn:microsoft.com/office/officeart/2018/5/layout/CenteredIconLabelDescriptionList"/>
    <dgm:cxn modelId="{F3394FEA-045C-4754-9C1A-D4D82644C2DC}" type="presParOf" srcId="{1EFB56DF-6E71-4FB7-B8D8-420039AEA16F}" destId="{9AF73EE8-5A77-4E73-A9EA-30205ABF3C70}" srcOrd="2" destOrd="0" presId="urn:microsoft.com/office/officeart/2018/5/layout/CenteredIconLabelDescriptionList"/>
    <dgm:cxn modelId="{8BFE1C5A-D982-4B32-B589-FB75F98B596F}" type="presParOf" srcId="{1EFB56DF-6E71-4FB7-B8D8-420039AEA16F}" destId="{13135FFE-1FE6-4B04-8605-7C1F06E9523E}" srcOrd="3" destOrd="0" presId="urn:microsoft.com/office/officeart/2018/5/layout/CenteredIconLabelDescriptionList"/>
    <dgm:cxn modelId="{242B1227-1986-4EE4-B6D2-2B3515DC3ECE}" type="presParOf" srcId="{1EFB56DF-6E71-4FB7-B8D8-420039AEA16F}" destId="{F376642A-467B-4409-958B-279E6F9313FE}" srcOrd="4" destOrd="0" presId="urn:microsoft.com/office/officeart/2018/5/layout/CenteredIconLabelDescriptionList"/>
    <dgm:cxn modelId="{0BBFF8BC-59AB-41BF-B35A-93913324C1A4}" type="presParOf" srcId="{3444AE00-7A00-464A-B2F4-2BF1B4DB4AC7}" destId="{B9281E26-1C83-4C03-889A-B3747BB99201}" srcOrd="3" destOrd="0" presId="urn:microsoft.com/office/officeart/2018/5/layout/CenteredIconLabelDescriptionList"/>
    <dgm:cxn modelId="{8E254278-00A5-4BFE-8ED2-BA618E802EB6}" type="presParOf" srcId="{3444AE00-7A00-464A-B2F4-2BF1B4DB4AC7}" destId="{7D9D66FE-E611-4D6D-8628-8126E5603A32}" srcOrd="4" destOrd="0" presId="urn:microsoft.com/office/officeart/2018/5/layout/CenteredIconLabelDescriptionList"/>
    <dgm:cxn modelId="{ADE11B20-BA7E-4504-877E-5D905131AA16}" type="presParOf" srcId="{7D9D66FE-E611-4D6D-8628-8126E5603A32}" destId="{F09302E2-9B9D-4233-B3C4-74DDC1178CDF}" srcOrd="0" destOrd="0" presId="urn:microsoft.com/office/officeart/2018/5/layout/CenteredIconLabelDescriptionList"/>
    <dgm:cxn modelId="{31EAE155-9E14-4CE6-8B4E-1EF6B0419EFA}" type="presParOf" srcId="{7D9D66FE-E611-4D6D-8628-8126E5603A32}" destId="{9E31B3AC-94FC-4FB2-A1DD-AEE73AFFD0DD}" srcOrd="1" destOrd="0" presId="urn:microsoft.com/office/officeart/2018/5/layout/CenteredIconLabelDescriptionList"/>
    <dgm:cxn modelId="{F957B4AB-2DF3-4980-A677-2465CAF3F1A0}" type="presParOf" srcId="{7D9D66FE-E611-4D6D-8628-8126E5603A32}" destId="{13D51453-6BD8-46B7-90B3-03F87118DEFA}" srcOrd="2" destOrd="0" presId="urn:microsoft.com/office/officeart/2018/5/layout/CenteredIconLabelDescriptionList"/>
    <dgm:cxn modelId="{0F2F373A-AAA5-4F65-AEEF-AF03AA27B2BA}" type="presParOf" srcId="{7D9D66FE-E611-4D6D-8628-8126E5603A32}" destId="{DE9A8966-CC76-40E3-B5FD-05CC20180DEB}" srcOrd="3" destOrd="0" presId="urn:microsoft.com/office/officeart/2018/5/layout/CenteredIconLabelDescriptionList"/>
    <dgm:cxn modelId="{0E1D5920-C7C3-4122-9FE6-D4F2BF0A53A3}" type="presParOf" srcId="{7D9D66FE-E611-4D6D-8628-8126E5603A32}" destId="{7E28F841-2B9B-4405-BD10-6D0209D1D191}" srcOrd="4" destOrd="0" presId="urn:microsoft.com/office/officeart/2018/5/layout/CenteredIconLabelDescriptionList"/>
    <dgm:cxn modelId="{A483E12C-E05F-4C13-8F34-B06579C445B4}" type="presParOf" srcId="{3444AE00-7A00-464A-B2F4-2BF1B4DB4AC7}" destId="{580A2A80-83A8-43F2-982D-70AF8C143B6D}" srcOrd="5" destOrd="0" presId="urn:microsoft.com/office/officeart/2018/5/layout/CenteredIconLabelDescriptionList"/>
    <dgm:cxn modelId="{77E51334-C102-4703-B4DD-2A692D96A0DB}" type="presParOf" srcId="{3444AE00-7A00-464A-B2F4-2BF1B4DB4AC7}" destId="{B960D35E-51D0-40E9-A6E9-551421B30A49}" srcOrd="6" destOrd="0" presId="urn:microsoft.com/office/officeart/2018/5/layout/CenteredIconLabelDescriptionList"/>
    <dgm:cxn modelId="{E854D070-ED6A-4A61-A3E9-14E926044A9B}" type="presParOf" srcId="{B960D35E-51D0-40E9-A6E9-551421B30A49}" destId="{065FA338-551C-4E68-BF70-B0536FBFFE02}" srcOrd="0" destOrd="0" presId="urn:microsoft.com/office/officeart/2018/5/layout/CenteredIconLabelDescriptionList"/>
    <dgm:cxn modelId="{AA9A00EB-F41C-4E44-A6ED-B8F7FF04EC21}" type="presParOf" srcId="{B960D35E-51D0-40E9-A6E9-551421B30A49}" destId="{445EB511-9A62-41F5-95B2-E748EA1AF04A}" srcOrd="1" destOrd="0" presId="urn:microsoft.com/office/officeart/2018/5/layout/CenteredIconLabelDescriptionList"/>
    <dgm:cxn modelId="{0600F052-B5FB-493E-92CF-88274AB288B4}" type="presParOf" srcId="{B960D35E-51D0-40E9-A6E9-551421B30A49}" destId="{C95A1C07-7FA1-4417-A0CE-97CA0CCDF13D}" srcOrd="2" destOrd="0" presId="urn:microsoft.com/office/officeart/2018/5/layout/CenteredIconLabelDescriptionList"/>
    <dgm:cxn modelId="{4C2F29A9-3957-42EF-B495-2641D554DA60}" type="presParOf" srcId="{B960D35E-51D0-40E9-A6E9-551421B30A49}" destId="{AEADF2A7-C3E9-4D52-B073-84AA1D80FD43}" srcOrd="3" destOrd="0" presId="urn:microsoft.com/office/officeart/2018/5/layout/CenteredIconLabelDescriptionList"/>
    <dgm:cxn modelId="{E4D3584A-5C0B-4EE2-BFB2-91DCE681C5F9}" type="presParOf" srcId="{B960D35E-51D0-40E9-A6E9-551421B30A49}" destId="{16718967-D03E-4E09-984E-255B5FFC61AF}" srcOrd="4" destOrd="0" presId="urn:microsoft.com/office/officeart/2018/5/layout/CenteredIconLabelDescriptionList"/>
    <dgm:cxn modelId="{9BDF6503-C7B3-4E8C-A81F-0FFCFD4C19F8}" type="presParOf" srcId="{3444AE00-7A00-464A-B2F4-2BF1B4DB4AC7}" destId="{82DE2D77-ABA6-4666-BB98-34708602BDC9}" srcOrd="7" destOrd="0" presId="urn:microsoft.com/office/officeart/2018/5/layout/CenteredIconLabelDescriptionList"/>
    <dgm:cxn modelId="{561D6F04-08FC-4EC6-8CC1-85CD7A530FF2}" type="presParOf" srcId="{3444AE00-7A00-464A-B2F4-2BF1B4DB4AC7}" destId="{17BBDCFB-53A3-4F40-9A77-13A224A487AC}" srcOrd="8" destOrd="0" presId="urn:microsoft.com/office/officeart/2018/5/layout/CenteredIconLabelDescriptionList"/>
    <dgm:cxn modelId="{ED5D5AED-4F23-4614-8DBF-FEF8CC46D3EE}" type="presParOf" srcId="{17BBDCFB-53A3-4F40-9A77-13A224A487AC}" destId="{DAAEB639-D91C-44E8-8379-861144A526CA}" srcOrd="0" destOrd="0" presId="urn:microsoft.com/office/officeart/2018/5/layout/CenteredIconLabelDescriptionList"/>
    <dgm:cxn modelId="{476A0CA8-1339-46EA-80D1-15FF6D059C91}" type="presParOf" srcId="{17BBDCFB-53A3-4F40-9A77-13A224A487AC}" destId="{6C470ABB-72D7-442E-845E-42D53A31BBE3}" srcOrd="1" destOrd="0" presId="urn:microsoft.com/office/officeart/2018/5/layout/CenteredIconLabelDescriptionList"/>
    <dgm:cxn modelId="{1F026206-3571-47A3-B88E-C28567DDF24E}" type="presParOf" srcId="{17BBDCFB-53A3-4F40-9A77-13A224A487AC}" destId="{C65BD802-2D65-4656-AE4F-2E50CA642587}" srcOrd="2" destOrd="0" presId="urn:microsoft.com/office/officeart/2018/5/layout/CenteredIconLabelDescriptionList"/>
    <dgm:cxn modelId="{B15F98A8-D680-4F77-8B58-A2F6D5EC47CF}" type="presParOf" srcId="{17BBDCFB-53A3-4F40-9A77-13A224A487AC}" destId="{559C938D-5D41-41DD-A861-D5156552B08A}" srcOrd="3" destOrd="0" presId="urn:microsoft.com/office/officeart/2018/5/layout/CenteredIconLabelDescriptionList"/>
    <dgm:cxn modelId="{6BF283D2-E42E-463F-86D5-E71D4304B992}" type="presParOf" srcId="{17BBDCFB-53A3-4F40-9A77-13A224A487AC}" destId="{0D5C00BE-16AE-4B30-B087-FAADBD8538F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31F808-F1F9-41FC-8012-DBB0EFCC2FD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FFB808A-4B36-48BF-9E84-F3BF07C83BFC}">
      <dgm:prSet/>
      <dgm:spPr/>
      <dgm:t>
        <a:bodyPr/>
        <a:lstStyle/>
        <a:p>
          <a:r>
            <a:rPr lang="en-US"/>
            <a:t>Autoridades obtienen información: </a:t>
          </a:r>
        </a:p>
      </dgm:t>
    </dgm:pt>
    <dgm:pt modelId="{D0BD0373-CA62-4135-8A2A-5328D83EEC30}" type="parTrans" cxnId="{D82156F6-5BA6-444E-80FD-30C43D9BD327}">
      <dgm:prSet/>
      <dgm:spPr/>
      <dgm:t>
        <a:bodyPr/>
        <a:lstStyle/>
        <a:p>
          <a:endParaRPr lang="en-US"/>
        </a:p>
      </dgm:t>
    </dgm:pt>
    <dgm:pt modelId="{4C384693-5D68-425A-AE9F-D68DD820314F}" type="sibTrans" cxnId="{D82156F6-5BA6-444E-80FD-30C43D9BD327}">
      <dgm:prSet/>
      <dgm:spPr/>
      <dgm:t>
        <a:bodyPr/>
        <a:lstStyle/>
        <a:p>
          <a:endParaRPr lang="en-US"/>
        </a:p>
      </dgm:t>
    </dgm:pt>
    <dgm:pt modelId="{DA154279-22FA-4219-ABD2-26EC31CE1402}">
      <dgm:prSet/>
      <dgm:spPr/>
      <dgm:t>
        <a:bodyPr/>
        <a:lstStyle/>
        <a:p>
          <a:r>
            <a:rPr lang="en-US"/>
            <a:t>- en tiempo </a:t>
          </a:r>
          <a:r>
            <a:rPr lang="en-US" b="1"/>
            <a:t>REAL</a:t>
          </a:r>
          <a:r>
            <a:rPr lang="en-US"/>
            <a:t> </a:t>
          </a:r>
        </a:p>
      </dgm:t>
    </dgm:pt>
    <dgm:pt modelId="{59318AB5-30F4-4F64-80D1-23A9DB8FDCED}" type="parTrans" cxnId="{D87B5B2F-B165-473D-BD53-E15FA7184211}">
      <dgm:prSet/>
      <dgm:spPr/>
      <dgm:t>
        <a:bodyPr/>
        <a:lstStyle/>
        <a:p>
          <a:endParaRPr lang="en-US"/>
        </a:p>
      </dgm:t>
    </dgm:pt>
    <dgm:pt modelId="{555B1DD5-A72B-43AE-A2D2-CA283BACA7D2}" type="sibTrans" cxnId="{D87B5B2F-B165-473D-BD53-E15FA7184211}">
      <dgm:prSet/>
      <dgm:spPr/>
      <dgm:t>
        <a:bodyPr/>
        <a:lstStyle/>
        <a:p>
          <a:endParaRPr lang="en-US"/>
        </a:p>
      </dgm:t>
    </dgm:pt>
    <dgm:pt modelId="{DD6D0205-7172-4703-AD2F-3DE1A07C1D20}">
      <dgm:prSet/>
      <dgm:spPr/>
      <dgm:t>
        <a:bodyPr/>
        <a:lstStyle/>
        <a:p>
          <a:r>
            <a:rPr lang="en-US"/>
            <a:t>- sobre eventos de salud que ponen en riesgo la población</a:t>
          </a:r>
        </a:p>
      </dgm:t>
    </dgm:pt>
    <dgm:pt modelId="{C5C32337-2ED5-4EF6-A6AC-9A67771A2FC3}" type="parTrans" cxnId="{6B78ADB6-2F68-41DE-8288-6A017D584A2C}">
      <dgm:prSet/>
      <dgm:spPr/>
      <dgm:t>
        <a:bodyPr/>
        <a:lstStyle/>
        <a:p>
          <a:endParaRPr lang="en-US"/>
        </a:p>
      </dgm:t>
    </dgm:pt>
    <dgm:pt modelId="{4B64695A-F471-4235-9ED8-C22E86A26004}" type="sibTrans" cxnId="{6B78ADB6-2F68-41DE-8288-6A017D584A2C}">
      <dgm:prSet/>
      <dgm:spPr/>
      <dgm:t>
        <a:bodyPr/>
        <a:lstStyle/>
        <a:p>
          <a:endParaRPr lang="en-US"/>
        </a:p>
      </dgm:t>
    </dgm:pt>
    <dgm:pt modelId="{B7064F38-CB22-4B1B-AEA0-147447E0AB9C}">
      <dgm:prSet/>
      <dgm:spPr/>
      <dgm:t>
        <a:bodyPr/>
        <a:lstStyle/>
        <a:p>
          <a:r>
            <a:rPr lang="en-US"/>
            <a:t>- permite identificar de manera rapida: brotes, epidemias. </a:t>
          </a:r>
        </a:p>
      </dgm:t>
    </dgm:pt>
    <dgm:pt modelId="{F03CABB4-3D15-47CD-B11D-771DB0D8A4D7}" type="parTrans" cxnId="{CE56D7AF-7C18-47D1-90CC-609FF3A110E1}">
      <dgm:prSet/>
      <dgm:spPr/>
      <dgm:t>
        <a:bodyPr/>
        <a:lstStyle/>
        <a:p>
          <a:endParaRPr lang="en-US"/>
        </a:p>
      </dgm:t>
    </dgm:pt>
    <dgm:pt modelId="{AF85F755-D552-4E36-BFA2-48E870B1D533}" type="sibTrans" cxnId="{CE56D7AF-7C18-47D1-90CC-609FF3A110E1}">
      <dgm:prSet/>
      <dgm:spPr/>
      <dgm:t>
        <a:bodyPr/>
        <a:lstStyle/>
        <a:p>
          <a:endParaRPr lang="en-US"/>
        </a:p>
      </dgm:t>
    </dgm:pt>
    <dgm:pt modelId="{130F3F24-4099-4772-9749-3CE4DD9B28E0}">
      <dgm:prSet/>
      <dgm:spPr/>
      <dgm:t>
        <a:bodyPr/>
        <a:lstStyle/>
        <a:p>
          <a:r>
            <a:rPr lang="en-US"/>
            <a:t>- autoridades basan compra de medicamentos, insumos, en base a cifras reales </a:t>
          </a:r>
        </a:p>
      </dgm:t>
    </dgm:pt>
    <dgm:pt modelId="{430CE45D-1B41-490D-B2CF-44A319211C93}" type="parTrans" cxnId="{0770EF3B-8C62-4725-879B-EA88FD4689C8}">
      <dgm:prSet/>
      <dgm:spPr/>
      <dgm:t>
        <a:bodyPr/>
        <a:lstStyle/>
        <a:p>
          <a:endParaRPr lang="en-US"/>
        </a:p>
      </dgm:t>
    </dgm:pt>
    <dgm:pt modelId="{55B72082-D3F4-4CB0-96C4-9DED3CCD11E0}" type="sibTrans" cxnId="{0770EF3B-8C62-4725-879B-EA88FD4689C8}">
      <dgm:prSet/>
      <dgm:spPr/>
      <dgm:t>
        <a:bodyPr/>
        <a:lstStyle/>
        <a:p>
          <a:endParaRPr lang="en-US"/>
        </a:p>
      </dgm:t>
    </dgm:pt>
    <dgm:pt modelId="{8FB0EFD7-5C03-479D-8115-D3BE7192CFE7}">
      <dgm:prSet/>
      <dgm:spPr/>
      <dgm:t>
        <a:bodyPr/>
        <a:lstStyle/>
        <a:p>
          <a:r>
            <a:rPr lang="en-US"/>
            <a:t>- permite actuación rápida y efectiva </a:t>
          </a:r>
        </a:p>
      </dgm:t>
    </dgm:pt>
    <dgm:pt modelId="{1B80A7DC-4013-4BA5-99D6-E2A8FFEF2568}" type="parTrans" cxnId="{B423611B-879B-468C-9757-B15419D6F1B7}">
      <dgm:prSet/>
      <dgm:spPr/>
      <dgm:t>
        <a:bodyPr/>
        <a:lstStyle/>
        <a:p>
          <a:endParaRPr lang="en-US"/>
        </a:p>
      </dgm:t>
    </dgm:pt>
    <dgm:pt modelId="{B1B21B94-2F09-47FE-8E23-7968D572B82B}" type="sibTrans" cxnId="{B423611B-879B-468C-9757-B15419D6F1B7}">
      <dgm:prSet/>
      <dgm:spPr/>
      <dgm:t>
        <a:bodyPr/>
        <a:lstStyle/>
        <a:p>
          <a:endParaRPr lang="en-US"/>
        </a:p>
      </dgm:t>
    </dgm:pt>
    <dgm:pt modelId="{457D3A4E-3FA1-46BC-8448-0E406FC32156}">
      <dgm:prSet/>
      <dgm:spPr/>
      <dgm:t>
        <a:bodyPr/>
        <a:lstStyle/>
        <a:p>
          <a:r>
            <a:rPr lang="en-US"/>
            <a:t>-identificar areas de mayor prevalencia y prevenir incidencia de casos. </a:t>
          </a:r>
        </a:p>
      </dgm:t>
    </dgm:pt>
    <dgm:pt modelId="{B6873F22-180D-4BAB-8CAF-3463F4F26890}" type="parTrans" cxnId="{4F029D04-0602-48B3-A24B-151A4DD8CF78}">
      <dgm:prSet/>
      <dgm:spPr/>
      <dgm:t>
        <a:bodyPr/>
        <a:lstStyle/>
        <a:p>
          <a:endParaRPr lang="en-US"/>
        </a:p>
      </dgm:t>
    </dgm:pt>
    <dgm:pt modelId="{19C2E982-DAA7-4B82-887E-6063D37CD88D}" type="sibTrans" cxnId="{4F029D04-0602-48B3-A24B-151A4DD8CF78}">
      <dgm:prSet/>
      <dgm:spPr/>
      <dgm:t>
        <a:bodyPr/>
        <a:lstStyle/>
        <a:p>
          <a:endParaRPr lang="en-US"/>
        </a:p>
      </dgm:t>
    </dgm:pt>
    <dgm:pt modelId="{064A1982-00AC-4833-8F7F-56321565BECB}" type="pres">
      <dgm:prSet presAssocID="{A831F808-F1F9-41FC-8012-DBB0EFCC2FDD}" presName="linear" presStyleCnt="0">
        <dgm:presLayoutVars>
          <dgm:animLvl val="lvl"/>
          <dgm:resizeHandles val="exact"/>
        </dgm:presLayoutVars>
      </dgm:prSet>
      <dgm:spPr/>
    </dgm:pt>
    <dgm:pt modelId="{4A509D8D-CEF8-4E6C-8418-8D8519C76C1D}" type="pres">
      <dgm:prSet presAssocID="{CFFB808A-4B36-48BF-9E84-F3BF07C83BFC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1FDE5B85-D66F-4A83-897B-EBCC004B8621}" type="pres">
      <dgm:prSet presAssocID="{4C384693-5D68-425A-AE9F-D68DD820314F}" presName="spacer" presStyleCnt="0"/>
      <dgm:spPr/>
    </dgm:pt>
    <dgm:pt modelId="{72823BC5-1646-4644-B652-07B8349F0670}" type="pres">
      <dgm:prSet presAssocID="{DA154279-22FA-4219-ABD2-26EC31CE1402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C715FF49-C4FD-4189-B299-742B7A26516F}" type="pres">
      <dgm:prSet presAssocID="{555B1DD5-A72B-43AE-A2D2-CA283BACA7D2}" presName="spacer" presStyleCnt="0"/>
      <dgm:spPr/>
    </dgm:pt>
    <dgm:pt modelId="{FB85FE4A-AE42-4508-8540-F4BF1DBB1CA7}" type="pres">
      <dgm:prSet presAssocID="{DD6D0205-7172-4703-AD2F-3DE1A07C1D20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F6814698-513D-40E8-BC27-B7EED5C3122B}" type="pres">
      <dgm:prSet presAssocID="{4B64695A-F471-4235-9ED8-C22E86A26004}" presName="spacer" presStyleCnt="0"/>
      <dgm:spPr/>
    </dgm:pt>
    <dgm:pt modelId="{77508A75-7C84-4D00-80F9-7E20F22EAB84}" type="pres">
      <dgm:prSet presAssocID="{B7064F38-CB22-4B1B-AEA0-147447E0AB9C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F0F2959A-50B4-44A7-89AD-34BED6FA7618}" type="pres">
      <dgm:prSet presAssocID="{AF85F755-D552-4E36-BFA2-48E870B1D533}" presName="spacer" presStyleCnt="0"/>
      <dgm:spPr/>
    </dgm:pt>
    <dgm:pt modelId="{565B8D32-9671-411D-B563-966BAB46906B}" type="pres">
      <dgm:prSet presAssocID="{130F3F24-4099-4772-9749-3CE4DD9B28E0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C71EFE5F-534C-4346-AF85-ECD5B7CEC656}" type="pres">
      <dgm:prSet presAssocID="{55B72082-D3F4-4CB0-96C4-9DED3CCD11E0}" presName="spacer" presStyleCnt="0"/>
      <dgm:spPr/>
    </dgm:pt>
    <dgm:pt modelId="{3D8C1E06-F9AD-4CF1-A80F-FDDFA483AFAA}" type="pres">
      <dgm:prSet presAssocID="{8FB0EFD7-5C03-479D-8115-D3BE7192CFE7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5BA63211-D622-4CDC-9FBC-20DCD6AED1E3}" type="pres">
      <dgm:prSet presAssocID="{B1B21B94-2F09-47FE-8E23-7968D572B82B}" presName="spacer" presStyleCnt="0"/>
      <dgm:spPr/>
    </dgm:pt>
    <dgm:pt modelId="{E62CC1B3-A195-418A-9C0D-F56E618C8C79}" type="pres">
      <dgm:prSet presAssocID="{457D3A4E-3FA1-46BC-8448-0E406FC32156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4F029D04-0602-48B3-A24B-151A4DD8CF78}" srcId="{A831F808-F1F9-41FC-8012-DBB0EFCC2FDD}" destId="{457D3A4E-3FA1-46BC-8448-0E406FC32156}" srcOrd="6" destOrd="0" parTransId="{B6873F22-180D-4BAB-8CAF-3463F4F26890}" sibTransId="{19C2E982-DAA7-4B82-887E-6063D37CD88D}"/>
    <dgm:cxn modelId="{B423611B-879B-468C-9757-B15419D6F1B7}" srcId="{A831F808-F1F9-41FC-8012-DBB0EFCC2FDD}" destId="{8FB0EFD7-5C03-479D-8115-D3BE7192CFE7}" srcOrd="5" destOrd="0" parTransId="{1B80A7DC-4013-4BA5-99D6-E2A8FFEF2568}" sibTransId="{B1B21B94-2F09-47FE-8E23-7968D572B82B}"/>
    <dgm:cxn modelId="{DBEF9D1E-B61F-4842-A5DE-DD39E64A90B4}" type="presOf" srcId="{B7064F38-CB22-4B1B-AEA0-147447E0AB9C}" destId="{77508A75-7C84-4D00-80F9-7E20F22EAB84}" srcOrd="0" destOrd="0" presId="urn:microsoft.com/office/officeart/2005/8/layout/vList2"/>
    <dgm:cxn modelId="{D87B5B2F-B165-473D-BD53-E15FA7184211}" srcId="{A831F808-F1F9-41FC-8012-DBB0EFCC2FDD}" destId="{DA154279-22FA-4219-ABD2-26EC31CE1402}" srcOrd="1" destOrd="0" parTransId="{59318AB5-30F4-4F64-80D1-23A9DB8FDCED}" sibTransId="{555B1DD5-A72B-43AE-A2D2-CA283BACA7D2}"/>
    <dgm:cxn modelId="{BCE4D938-F89E-43F1-ACE1-D6F639E264F9}" type="presOf" srcId="{DD6D0205-7172-4703-AD2F-3DE1A07C1D20}" destId="{FB85FE4A-AE42-4508-8540-F4BF1DBB1CA7}" srcOrd="0" destOrd="0" presId="urn:microsoft.com/office/officeart/2005/8/layout/vList2"/>
    <dgm:cxn modelId="{0770EF3B-8C62-4725-879B-EA88FD4689C8}" srcId="{A831F808-F1F9-41FC-8012-DBB0EFCC2FDD}" destId="{130F3F24-4099-4772-9749-3CE4DD9B28E0}" srcOrd="4" destOrd="0" parTransId="{430CE45D-1B41-490D-B2CF-44A319211C93}" sibTransId="{55B72082-D3F4-4CB0-96C4-9DED3CCD11E0}"/>
    <dgm:cxn modelId="{61EA8644-B817-42AA-8107-54414F95949C}" type="presOf" srcId="{CFFB808A-4B36-48BF-9E84-F3BF07C83BFC}" destId="{4A509D8D-CEF8-4E6C-8418-8D8519C76C1D}" srcOrd="0" destOrd="0" presId="urn:microsoft.com/office/officeart/2005/8/layout/vList2"/>
    <dgm:cxn modelId="{EBBC379F-20E7-4678-AB8A-3FDDF7CCA970}" type="presOf" srcId="{8FB0EFD7-5C03-479D-8115-D3BE7192CFE7}" destId="{3D8C1E06-F9AD-4CF1-A80F-FDDFA483AFAA}" srcOrd="0" destOrd="0" presId="urn:microsoft.com/office/officeart/2005/8/layout/vList2"/>
    <dgm:cxn modelId="{7F0531A8-D55B-48B3-9D0F-E05558E941E5}" type="presOf" srcId="{DA154279-22FA-4219-ABD2-26EC31CE1402}" destId="{72823BC5-1646-4644-B652-07B8349F0670}" srcOrd="0" destOrd="0" presId="urn:microsoft.com/office/officeart/2005/8/layout/vList2"/>
    <dgm:cxn modelId="{370047AF-FF2E-437D-8FCB-378B1D81FEA8}" type="presOf" srcId="{457D3A4E-3FA1-46BC-8448-0E406FC32156}" destId="{E62CC1B3-A195-418A-9C0D-F56E618C8C79}" srcOrd="0" destOrd="0" presId="urn:microsoft.com/office/officeart/2005/8/layout/vList2"/>
    <dgm:cxn modelId="{CE56D7AF-7C18-47D1-90CC-609FF3A110E1}" srcId="{A831F808-F1F9-41FC-8012-DBB0EFCC2FDD}" destId="{B7064F38-CB22-4B1B-AEA0-147447E0AB9C}" srcOrd="3" destOrd="0" parTransId="{F03CABB4-3D15-47CD-B11D-771DB0D8A4D7}" sibTransId="{AF85F755-D552-4E36-BFA2-48E870B1D533}"/>
    <dgm:cxn modelId="{6B78ADB6-2F68-41DE-8288-6A017D584A2C}" srcId="{A831F808-F1F9-41FC-8012-DBB0EFCC2FDD}" destId="{DD6D0205-7172-4703-AD2F-3DE1A07C1D20}" srcOrd="2" destOrd="0" parTransId="{C5C32337-2ED5-4EF6-A6AC-9A67771A2FC3}" sibTransId="{4B64695A-F471-4235-9ED8-C22E86A26004}"/>
    <dgm:cxn modelId="{A983FFBB-A52D-4A74-95F6-AE99242853AF}" type="presOf" srcId="{A831F808-F1F9-41FC-8012-DBB0EFCC2FDD}" destId="{064A1982-00AC-4833-8F7F-56321565BECB}" srcOrd="0" destOrd="0" presId="urn:microsoft.com/office/officeart/2005/8/layout/vList2"/>
    <dgm:cxn modelId="{9947A8D8-BD55-4A34-BF02-30F9373FE37B}" type="presOf" srcId="{130F3F24-4099-4772-9749-3CE4DD9B28E0}" destId="{565B8D32-9671-411D-B563-966BAB46906B}" srcOrd="0" destOrd="0" presId="urn:microsoft.com/office/officeart/2005/8/layout/vList2"/>
    <dgm:cxn modelId="{D82156F6-5BA6-444E-80FD-30C43D9BD327}" srcId="{A831F808-F1F9-41FC-8012-DBB0EFCC2FDD}" destId="{CFFB808A-4B36-48BF-9E84-F3BF07C83BFC}" srcOrd="0" destOrd="0" parTransId="{D0BD0373-CA62-4135-8A2A-5328D83EEC30}" sibTransId="{4C384693-5D68-425A-AE9F-D68DD820314F}"/>
    <dgm:cxn modelId="{9A395E8E-275E-49ED-A183-63F3EF484985}" type="presParOf" srcId="{064A1982-00AC-4833-8F7F-56321565BECB}" destId="{4A509D8D-CEF8-4E6C-8418-8D8519C76C1D}" srcOrd="0" destOrd="0" presId="urn:microsoft.com/office/officeart/2005/8/layout/vList2"/>
    <dgm:cxn modelId="{1DF2FF0F-7077-4D6C-90F0-5D53EB554D4B}" type="presParOf" srcId="{064A1982-00AC-4833-8F7F-56321565BECB}" destId="{1FDE5B85-D66F-4A83-897B-EBCC004B8621}" srcOrd="1" destOrd="0" presId="urn:microsoft.com/office/officeart/2005/8/layout/vList2"/>
    <dgm:cxn modelId="{360BD940-189F-4ACB-8665-DD10DD631DFD}" type="presParOf" srcId="{064A1982-00AC-4833-8F7F-56321565BECB}" destId="{72823BC5-1646-4644-B652-07B8349F0670}" srcOrd="2" destOrd="0" presId="urn:microsoft.com/office/officeart/2005/8/layout/vList2"/>
    <dgm:cxn modelId="{AF8ADDC4-F90C-4E88-B792-07D1BBA81C6B}" type="presParOf" srcId="{064A1982-00AC-4833-8F7F-56321565BECB}" destId="{C715FF49-C4FD-4189-B299-742B7A26516F}" srcOrd="3" destOrd="0" presId="urn:microsoft.com/office/officeart/2005/8/layout/vList2"/>
    <dgm:cxn modelId="{15D83E4D-DCED-447F-9E0C-3678538CC52B}" type="presParOf" srcId="{064A1982-00AC-4833-8F7F-56321565BECB}" destId="{FB85FE4A-AE42-4508-8540-F4BF1DBB1CA7}" srcOrd="4" destOrd="0" presId="urn:microsoft.com/office/officeart/2005/8/layout/vList2"/>
    <dgm:cxn modelId="{7B639643-A8AC-4B3F-B35C-7727A9941B31}" type="presParOf" srcId="{064A1982-00AC-4833-8F7F-56321565BECB}" destId="{F6814698-513D-40E8-BC27-B7EED5C3122B}" srcOrd="5" destOrd="0" presId="urn:microsoft.com/office/officeart/2005/8/layout/vList2"/>
    <dgm:cxn modelId="{E4E2C40A-CC7B-42EE-B855-52117AF869E2}" type="presParOf" srcId="{064A1982-00AC-4833-8F7F-56321565BECB}" destId="{77508A75-7C84-4D00-80F9-7E20F22EAB84}" srcOrd="6" destOrd="0" presId="urn:microsoft.com/office/officeart/2005/8/layout/vList2"/>
    <dgm:cxn modelId="{88CEA64C-1867-4E85-BB01-5B3F08579F9A}" type="presParOf" srcId="{064A1982-00AC-4833-8F7F-56321565BECB}" destId="{F0F2959A-50B4-44A7-89AD-34BED6FA7618}" srcOrd="7" destOrd="0" presId="urn:microsoft.com/office/officeart/2005/8/layout/vList2"/>
    <dgm:cxn modelId="{0E5E4723-4198-4A35-B3C9-3FAB71868E8A}" type="presParOf" srcId="{064A1982-00AC-4833-8F7F-56321565BECB}" destId="{565B8D32-9671-411D-B563-966BAB46906B}" srcOrd="8" destOrd="0" presId="urn:microsoft.com/office/officeart/2005/8/layout/vList2"/>
    <dgm:cxn modelId="{25B67F00-662D-48C8-BC2A-32171E6E24D5}" type="presParOf" srcId="{064A1982-00AC-4833-8F7F-56321565BECB}" destId="{C71EFE5F-534C-4346-AF85-ECD5B7CEC656}" srcOrd="9" destOrd="0" presId="urn:microsoft.com/office/officeart/2005/8/layout/vList2"/>
    <dgm:cxn modelId="{5E4F37F7-12C4-4A92-A5E0-BA197917EF68}" type="presParOf" srcId="{064A1982-00AC-4833-8F7F-56321565BECB}" destId="{3D8C1E06-F9AD-4CF1-A80F-FDDFA483AFAA}" srcOrd="10" destOrd="0" presId="urn:microsoft.com/office/officeart/2005/8/layout/vList2"/>
    <dgm:cxn modelId="{7A67DAE8-617C-4B8D-959B-0A7228BB7AE3}" type="presParOf" srcId="{064A1982-00AC-4833-8F7F-56321565BECB}" destId="{5BA63211-D622-4CDC-9FBC-20DCD6AED1E3}" srcOrd="11" destOrd="0" presId="urn:microsoft.com/office/officeart/2005/8/layout/vList2"/>
    <dgm:cxn modelId="{2E951E22-3471-4A97-A5AA-2C643E2AEBD1}" type="presParOf" srcId="{064A1982-00AC-4833-8F7F-56321565BECB}" destId="{E62CC1B3-A195-418A-9C0D-F56E618C8C7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0A318B-F5FD-465D-988F-687699EE8368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B3383A69-F62D-4298-85B5-BEE9B5F8D737}">
      <dgm:prSet/>
      <dgm:spPr/>
      <dgm:t>
        <a:bodyPr/>
        <a:lstStyle/>
        <a:p>
          <a:r>
            <a:rPr lang="es-PA" b="1"/>
            <a:t>Decreto Ejecutivo No. 1617 de 21 Oct. 2014: Establece eventos de salud pública de notificación e investigación obligatoria. </a:t>
          </a:r>
          <a:endParaRPr lang="en-US"/>
        </a:p>
      </dgm:t>
    </dgm:pt>
    <dgm:pt modelId="{31E05669-777D-4F41-A0E9-D0202381E27E}" type="parTrans" cxnId="{7172377D-4636-438E-90AC-D8876A84D431}">
      <dgm:prSet/>
      <dgm:spPr/>
      <dgm:t>
        <a:bodyPr/>
        <a:lstStyle/>
        <a:p>
          <a:endParaRPr lang="en-US"/>
        </a:p>
      </dgm:t>
    </dgm:pt>
    <dgm:pt modelId="{A1A3BBAF-775D-4729-A535-E41AFE88CBB6}" type="sibTrans" cxnId="{7172377D-4636-438E-90AC-D8876A84D431}">
      <dgm:prSet/>
      <dgm:spPr/>
      <dgm:t>
        <a:bodyPr/>
        <a:lstStyle/>
        <a:p>
          <a:endParaRPr lang="en-US"/>
        </a:p>
      </dgm:t>
    </dgm:pt>
    <dgm:pt modelId="{8C7F5CD2-87CD-46B5-8EA7-97BDAE73A258}">
      <dgm:prSet/>
      <dgm:spPr/>
      <dgm:t>
        <a:bodyPr/>
        <a:lstStyle/>
        <a:p>
          <a:r>
            <a:rPr lang="es-PA" b="1"/>
            <a:t>Toxoplasmosis Congénita: Obligatorio Reporte Individual e Investigación.  Notificación Mediata </a:t>
          </a:r>
          <a:endParaRPr lang="en-US"/>
        </a:p>
      </dgm:t>
    </dgm:pt>
    <dgm:pt modelId="{1A65AB1C-1D36-459A-809D-BFDA5346ABA2}" type="parTrans" cxnId="{F43C6BA2-3E55-432D-B9B1-6593CBE2E7AF}">
      <dgm:prSet/>
      <dgm:spPr/>
      <dgm:t>
        <a:bodyPr/>
        <a:lstStyle/>
        <a:p>
          <a:endParaRPr lang="en-US"/>
        </a:p>
      </dgm:t>
    </dgm:pt>
    <dgm:pt modelId="{6C88BCA6-2768-4D19-BC9D-0984AB0E91A1}" type="sibTrans" cxnId="{F43C6BA2-3E55-432D-B9B1-6593CBE2E7AF}">
      <dgm:prSet/>
      <dgm:spPr/>
      <dgm:t>
        <a:bodyPr/>
        <a:lstStyle/>
        <a:p>
          <a:endParaRPr lang="en-US"/>
        </a:p>
      </dgm:t>
    </dgm:pt>
    <dgm:pt modelId="{CBFC5135-009E-4BE2-B53D-5811AA826CE4}">
      <dgm:prSet/>
      <dgm:spPr/>
      <dgm:t>
        <a:bodyPr/>
        <a:lstStyle/>
        <a:p>
          <a:r>
            <a:rPr lang="es-PA"/>
            <a:t>Todo rumor, sospecha, caso confirmado o defunción relacionado a TC.</a:t>
          </a:r>
          <a:endParaRPr lang="en-US"/>
        </a:p>
      </dgm:t>
    </dgm:pt>
    <dgm:pt modelId="{205D1603-A838-4BF5-9CDB-683C0EE62AEE}" type="parTrans" cxnId="{F172988E-E02A-4B2A-9701-E2580C0729D4}">
      <dgm:prSet/>
      <dgm:spPr/>
      <dgm:t>
        <a:bodyPr/>
        <a:lstStyle/>
        <a:p>
          <a:endParaRPr lang="en-US"/>
        </a:p>
      </dgm:t>
    </dgm:pt>
    <dgm:pt modelId="{BB22F6B0-4A70-4C6F-BFFC-57D98F683C31}" type="sibTrans" cxnId="{F172988E-E02A-4B2A-9701-E2580C0729D4}">
      <dgm:prSet/>
      <dgm:spPr/>
      <dgm:t>
        <a:bodyPr/>
        <a:lstStyle/>
        <a:p>
          <a:endParaRPr lang="en-US"/>
        </a:p>
      </dgm:t>
    </dgm:pt>
    <dgm:pt modelId="{7D2AB41E-251F-424F-A5F6-98E78435C922}">
      <dgm:prSet/>
      <dgm:spPr/>
      <dgm:t>
        <a:bodyPr/>
        <a:lstStyle/>
        <a:p>
          <a:r>
            <a:rPr lang="es-PA"/>
            <a:t>Aplica a: </a:t>
          </a:r>
          <a:endParaRPr lang="en-US"/>
        </a:p>
      </dgm:t>
    </dgm:pt>
    <dgm:pt modelId="{D7A4DCB5-8949-4B26-BE50-530C6C7C2300}" type="parTrans" cxnId="{DADB967F-057A-4B01-B3E4-F8A3EC1B6AAF}">
      <dgm:prSet/>
      <dgm:spPr/>
      <dgm:t>
        <a:bodyPr/>
        <a:lstStyle/>
        <a:p>
          <a:endParaRPr lang="en-US"/>
        </a:p>
      </dgm:t>
    </dgm:pt>
    <dgm:pt modelId="{79DAD85A-D850-48B0-AC69-B6E7DFAC972B}" type="sibTrans" cxnId="{DADB967F-057A-4B01-B3E4-F8A3EC1B6AAF}">
      <dgm:prSet/>
      <dgm:spPr/>
      <dgm:t>
        <a:bodyPr/>
        <a:lstStyle/>
        <a:p>
          <a:endParaRPr lang="en-US"/>
        </a:p>
      </dgm:t>
    </dgm:pt>
    <dgm:pt modelId="{734E5963-00E1-4FCF-9A1E-B4689F7AA1FD}">
      <dgm:prSet/>
      <dgm:spPr/>
      <dgm:t>
        <a:bodyPr/>
        <a:lstStyle/>
        <a:p>
          <a:r>
            <a:rPr lang="es-PA"/>
            <a:t>Médicos tratantes y personal médico. </a:t>
          </a:r>
          <a:endParaRPr lang="en-US"/>
        </a:p>
      </dgm:t>
    </dgm:pt>
    <dgm:pt modelId="{CFC769E3-B011-4CE4-9EE5-95BA5CC4E460}" type="parTrans" cxnId="{33E73C78-C582-4362-8297-4131DD27B9F7}">
      <dgm:prSet/>
      <dgm:spPr/>
      <dgm:t>
        <a:bodyPr/>
        <a:lstStyle/>
        <a:p>
          <a:endParaRPr lang="en-US"/>
        </a:p>
      </dgm:t>
    </dgm:pt>
    <dgm:pt modelId="{F801C343-18C0-4B67-A2BD-241494A933DD}" type="sibTrans" cxnId="{33E73C78-C582-4362-8297-4131DD27B9F7}">
      <dgm:prSet/>
      <dgm:spPr/>
      <dgm:t>
        <a:bodyPr/>
        <a:lstStyle/>
        <a:p>
          <a:endParaRPr lang="en-US"/>
        </a:p>
      </dgm:t>
    </dgm:pt>
    <dgm:pt modelId="{D22ED046-3AB3-45F1-B2B3-C9FFDC566499}">
      <dgm:prSet/>
      <dgm:spPr/>
      <dgm:t>
        <a:bodyPr/>
        <a:lstStyle/>
        <a:p>
          <a:r>
            <a:rPr lang="es-PA"/>
            <a:t>médicos que realicen autopsia o necropsia</a:t>
          </a:r>
          <a:endParaRPr lang="en-US"/>
        </a:p>
      </dgm:t>
    </dgm:pt>
    <dgm:pt modelId="{06878947-1542-4E91-BAB7-B0B2CD0C1046}" type="parTrans" cxnId="{3F8FC4A6-8FB9-496D-901E-53CC1E6C833B}">
      <dgm:prSet/>
      <dgm:spPr/>
      <dgm:t>
        <a:bodyPr/>
        <a:lstStyle/>
        <a:p>
          <a:endParaRPr lang="en-US"/>
        </a:p>
      </dgm:t>
    </dgm:pt>
    <dgm:pt modelId="{D4160CCB-3350-4AF4-8C2A-2C23CBE7F484}" type="sibTrans" cxnId="{3F8FC4A6-8FB9-496D-901E-53CC1E6C833B}">
      <dgm:prSet/>
      <dgm:spPr/>
      <dgm:t>
        <a:bodyPr/>
        <a:lstStyle/>
        <a:p>
          <a:endParaRPr lang="en-US"/>
        </a:p>
      </dgm:t>
    </dgm:pt>
    <dgm:pt modelId="{D5455933-B4DC-4671-AED0-A0621BFDE487}">
      <dgm:prSet/>
      <dgm:spPr/>
      <dgm:t>
        <a:bodyPr/>
        <a:lstStyle/>
        <a:p>
          <a:r>
            <a:rPr lang="es-PA"/>
            <a:t>personal de laboratorio, encargos de instituciones de salud pública y privadas.  </a:t>
          </a:r>
          <a:endParaRPr lang="en-US"/>
        </a:p>
      </dgm:t>
    </dgm:pt>
    <dgm:pt modelId="{F57756B0-6BC8-4A9C-8643-0646FCC6F5CC}" type="parTrans" cxnId="{30ACFB12-D69A-45EB-97B0-AC91036AC7A0}">
      <dgm:prSet/>
      <dgm:spPr/>
      <dgm:t>
        <a:bodyPr/>
        <a:lstStyle/>
        <a:p>
          <a:endParaRPr lang="en-US"/>
        </a:p>
      </dgm:t>
    </dgm:pt>
    <dgm:pt modelId="{FEF3E0D9-14B0-424E-9909-A260A1B34CF0}" type="sibTrans" cxnId="{30ACFB12-D69A-45EB-97B0-AC91036AC7A0}">
      <dgm:prSet/>
      <dgm:spPr/>
      <dgm:t>
        <a:bodyPr/>
        <a:lstStyle/>
        <a:p>
          <a:endParaRPr lang="en-US"/>
        </a:p>
      </dgm:t>
    </dgm:pt>
    <dgm:pt modelId="{A3E70843-3242-4761-BFB5-8CCB95DDA85D}">
      <dgm:prSet/>
      <dgm:spPr/>
      <dgm:t>
        <a:bodyPr/>
        <a:lstStyle/>
        <a:p>
          <a:r>
            <a:rPr lang="es-PA"/>
            <a:t>Reporte Semanal Obligatorio: Casos individuales.</a:t>
          </a:r>
          <a:endParaRPr lang="en-US"/>
        </a:p>
      </dgm:t>
    </dgm:pt>
    <dgm:pt modelId="{0E7F3DE6-F8C4-4F5E-9368-E551FF836B07}" type="parTrans" cxnId="{2996F932-646E-4399-B216-60153531C72F}">
      <dgm:prSet/>
      <dgm:spPr/>
      <dgm:t>
        <a:bodyPr/>
        <a:lstStyle/>
        <a:p>
          <a:endParaRPr lang="en-US"/>
        </a:p>
      </dgm:t>
    </dgm:pt>
    <dgm:pt modelId="{A50849B1-C1D8-49B6-9C95-B9E2B00C8895}" type="sibTrans" cxnId="{2996F932-646E-4399-B216-60153531C72F}">
      <dgm:prSet/>
      <dgm:spPr/>
      <dgm:t>
        <a:bodyPr/>
        <a:lstStyle/>
        <a:p>
          <a:endParaRPr lang="en-US"/>
        </a:p>
      </dgm:t>
    </dgm:pt>
    <dgm:pt modelId="{F54ECB24-2609-4E02-A3D7-469443A7EC7F}">
      <dgm:prSet/>
      <dgm:spPr/>
      <dgm:t>
        <a:bodyPr/>
        <a:lstStyle/>
        <a:p>
          <a:r>
            <a:rPr lang="es-PA"/>
            <a:t>Obligatoriedad de Investigación y tratamiento Mediata: 15 días posteriores al evento </a:t>
          </a:r>
          <a:endParaRPr lang="en-US"/>
        </a:p>
      </dgm:t>
    </dgm:pt>
    <dgm:pt modelId="{D7FE3465-84D4-4400-8D55-4302D416457E}" type="parTrans" cxnId="{E2959AC5-F9FF-4638-AB0D-179C3F495EF3}">
      <dgm:prSet/>
      <dgm:spPr/>
      <dgm:t>
        <a:bodyPr/>
        <a:lstStyle/>
        <a:p>
          <a:endParaRPr lang="en-US"/>
        </a:p>
      </dgm:t>
    </dgm:pt>
    <dgm:pt modelId="{9633B7A6-26C3-4C5B-8842-634281D409C7}" type="sibTrans" cxnId="{E2959AC5-F9FF-4638-AB0D-179C3F495EF3}">
      <dgm:prSet/>
      <dgm:spPr/>
      <dgm:t>
        <a:bodyPr/>
        <a:lstStyle/>
        <a:p>
          <a:endParaRPr lang="en-US"/>
        </a:p>
      </dgm:t>
    </dgm:pt>
    <dgm:pt modelId="{04FF8915-4CF4-45C2-A6A4-F6F012E33EE1}">
      <dgm:prSet/>
      <dgm:spPr/>
      <dgm:t>
        <a:bodyPr/>
        <a:lstStyle/>
        <a:p>
          <a:r>
            <a:rPr lang="es-PA" b="1" i="1"/>
            <a:t>¿A quien se reporta?</a:t>
          </a:r>
          <a:r>
            <a:rPr lang="es-PA"/>
            <a:t> : Departamento de  Epidemiologia de la Dir. General de Salud Pública MINSA. </a:t>
          </a:r>
          <a:endParaRPr lang="en-US"/>
        </a:p>
      </dgm:t>
    </dgm:pt>
    <dgm:pt modelId="{80E48EAA-BE9B-4892-9183-CC8694FC2905}" type="parTrans" cxnId="{A0640BFB-9BED-4EF9-92B2-96AD1ED075A4}">
      <dgm:prSet/>
      <dgm:spPr/>
      <dgm:t>
        <a:bodyPr/>
        <a:lstStyle/>
        <a:p>
          <a:endParaRPr lang="en-US"/>
        </a:p>
      </dgm:t>
    </dgm:pt>
    <dgm:pt modelId="{DD2B35AD-8385-4B94-A74F-289C8A1F0FD6}" type="sibTrans" cxnId="{A0640BFB-9BED-4EF9-92B2-96AD1ED075A4}">
      <dgm:prSet/>
      <dgm:spPr/>
      <dgm:t>
        <a:bodyPr/>
        <a:lstStyle/>
        <a:p>
          <a:endParaRPr lang="en-US"/>
        </a:p>
      </dgm:t>
    </dgm:pt>
    <dgm:pt modelId="{0070A267-9F23-49B8-8676-83E6CF65E0BA}" type="pres">
      <dgm:prSet presAssocID="{7F0A318B-F5FD-465D-988F-687699EE83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B4A9CE0-BA8B-4A7C-9CF3-3206A60AC297}" type="pres">
      <dgm:prSet presAssocID="{B3383A69-F62D-4298-85B5-BEE9B5F8D737}" presName="hierRoot1" presStyleCnt="0">
        <dgm:presLayoutVars>
          <dgm:hierBranch val="init"/>
        </dgm:presLayoutVars>
      </dgm:prSet>
      <dgm:spPr/>
    </dgm:pt>
    <dgm:pt modelId="{11CBA0C7-F5B3-4911-9C5F-DA7168C72CD7}" type="pres">
      <dgm:prSet presAssocID="{B3383A69-F62D-4298-85B5-BEE9B5F8D737}" presName="rootComposite1" presStyleCnt="0"/>
      <dgm:spPr/>
    </dgm:pt>
    <dgm:pt modelId="{70B7D1BF-77FD-4FE7-90EA-98A604393CD4}" type="pres">
      <dgm:prSet presAssocID="{B3383A69-F62D-4298-85B5-BEE9B5F8D737}" presName="rootText1" presStyleLbl="node0" presStyleIdx="0" presStyleCnt="2">
        <dgm:presLayoutVars>
          <dgm:chPref val="3"/>
        </dgm:presLayoutVars>
      </dgm:prSet>
      <dgm:spPr/>
    </dgm:pt>
    <dgm:pt modelId="{AE607CAE-5ACB-48B4-A342-1B8E23CA2B7F}" type="pres">
      <dgm:prSet presAssocID="{B3383A69-F62D-4298-85B5-BEE9B5F8D737}" presName="rootConnector1" presStyleLbl="node1" presStyleIdx="0" presStyleCnt="0"/>
      <dgm:spPr/>
    </dgm:pt>
    <dgm:pt modelId="{73E436F1-1FFA-4716-A177-A9DE0B1AD60C}" type="pres">
      <dgm:prSet presAssocID="{B3383A69-F62D-4298-85B5-BEE9B5F8D737}" presName="hierChild2" presStyleCnt="0"/>
      <dgm:spPr/>
    </dgm:pt>
    <dgm:pt modelId="{9F7738A1-F6CD-432F-B1DA-13B3263213C2}" type="pres">
      <dgm:prSet presAssocID="{B3383A69-F62D-4298-85B5-BEE9B5F8D737}" presName="hierChild3" presStyleCnt="0"/>
      <dgm:spPr/>
    </dgm:pt>
    <dgm:pt modelId="{31D92A68-431D-44AB-B5B1-0CB77E229276}" type="pres">
      <dgm:prSet presAssocID="{8C7F5CD2-87CD-46B5-8EA7-97BDAE73A258}" presName="hierRoot1" presStyleCnt="0">
        <dgm:presLayoutVars>
          <dgm:hierBranch val="init"/>
        </dgm:presLayoutVars>
      </dgm:prSet>
      <dgm:spPr/>
    </dgm:pt>
    <dgm:pt modelId="{5456C427-E060-4668-A2FF-797D7D828D88}" type="pres">
      <dgm:prSet presAssocID="{8C7F5CD2-87CD-46B5-8EA7-97BDAE73A258}" presName="rootComposite1" presStyleCnt="0"/>
      <dgm:spPr/>
    </dgm:pt>
    <dgm:pt modelId="{469D6E38-5F74-49BD-90B1-708B6A4E313B}" type="pres">
      <dgm:prSet presAssocID="{8C7F5CD2-87CD-46B5-8EA7-97BDAE73A258}" presName="rootText1" presStyleLbl="node0" presStyleIdx="1" presStyleCnt="2">
        <dgm:presLayoutVars>
          <dgm:chPref val="3"/>
        </dgm:presLayoutVars>
      </dgm:prSet>
      <dgm:spPr/>
    </dgm:pt>
    <dgm:pt modelId="{BCE1FC06-A6C1-4447-AADC-89BD7E521DD5}" type="pres">
      <dgm:prSet presAssocID="{8C7F5CD2-87CD-46B5-8EA7-97BDAE73A258}" presName="rootConnector1" presStyleLbl="node1" presStyleIdx="0" presStyleCnt="0"/>
      <dgm:spPr/>
    </dgm:pt>
    <dgm:pt modelId="{82E30677-2FBD-42A7-8DF6-8C5836CEB889}" type="pres">
      <dgm:prSet presAssocID="{8C7F5CD2-87CD-46B5-8EA7-97BDAE73A258}" presName="hierChild2" presStyleCnt="0"/>
      <dgm:spPr/>
    </dgm:pt>
    <dgm:pt modelId="{691A1426-45B7-423D-B6F5-561FD9B7F70C}" type="pres">
      <dgm:prSet presAssocID="{205D1603-A838-4BF5-9CDB-683C0EE62AEE}" presName="Name64" presStyleLbl="parChTrans1D2" presStyleIdx="0" presStyleCnt="5"/>
      <dgm:spPr/>
    </dgm:pt>
    <dgm:pt modelId="{EAE272FE-72DB-4101-BBD8-20DCD2949047}" type="pres">
      <dgm:prSet presAssocID="{CBFC5135-009E-4BE2-B53D-5811AA826CE4}" presName="hierRoot2" presStyleCnt="0">
        <dgm:presLayoutVars>
          <dgm:hierBranch val="init"/>
        </dgm:presLayoutVars>
      </dgm:prSet>
      <dgm:spPr/>
    </dgm:pt>
    <dgm:pt modelId="{923B1F45-3E68-44DC-8F04-0834F39867B7}" type="pres">
      <dgm:prSet presAssocID="{CBFC5135-009E-4BE2-B53D-5811AA826CE4}" presName="rootComposite" presStyleCnt="0"/>
      <dgm:spPr/>
    </dgm:pt>
    <dgm:pt modelId="{0997EC09-3CCD-4BFE-B797-35D95741DB53}" type="pres">
      <dgm:prSet presAssocID="{CBFC5135-009E-4BE2-B53D-5811AA826CE4}" presName="rootText" presStyleLbl="node2" presStyleIdx="0" presStyleCnt="5">
        <dgm:presLayoutVars>
          <dgm:chPref val="3"/>
        </dgm:presLayoutVars>
      </dgm:prSet>
      <dgm:spPr/>
    </dgm:pt>
    <dgm:pt modelId="{043FCD2A-EC6A-425F-93FF-7856FF058167}" type="pres">
      <dgm:prSet presAssocID="{CBFC5135-009E-4BE2-B53D-5811AA826CE4}" presName="rootConnector" presStyleLbl="node2" presStyleIdx="0" presStyleCnt="5"/>
      <dgm:spPr/>
    </dgm:pt>
    <dgm:pt modelId="{2DA942E3-39C4-45E0-8458-54721DD4F847}" type="pres">
      <dgm:prSet presAssocID="{CBFC5135-009E-4BE2-B53D-5811AA826CE4}" presName="hierChild4" presStyleCnt="0"/>
      <dgm:spPr/>
    </dgm:pt>
    <dgm:pt modelId="{E564531E-9C31-44D3-9DFA-AEDB2899DBAF}" type="pres">
      <dgm:prSet presAssocID="{CBFC5135-009E-4BE2-B53D-5811AA826CE4}" presName="hierChild5" presStyleCnt="0"/>
      <dgm:spPr/>
    </dgm:pt>
    <dgm:pt modelId="{450E4218-E552-4636-90F0-E28C39D4839F}" type="pres">
      <dgm:prSet presAssocID="{D7A4DCB5-8949-4B26-BE50-530C6C7C2300}" presName="Name64" presStyleLbl="parChTrans1D2" presStyleIdx="1" presStyleCnt="5"/>
      <dgm:spPr/>
    </dgm:pt>
    <dgm:pt modelId="{03B765A6-FE83-49AD-AB99-0EDDD560FCCD}" type="pres">
      <dgm:prSet presAssocID="{7D2AB41E-251F-424F-A5F6-98E78435C922}" presName="hierRoot2" presStyleCnt="0">
        <dgm:presLayoutVars>
          <dgm:hierBranch val="init"/>
        </dgm:presLayoutVars>
      </dgm:prSet>
      <dgm:spPr/>
    </dgm:pt>
    <dgm:pt modelId="{BB332692-1A8C-4B35-9B35-FDDFB2D903DB}" type="pres">
      <dgm:prSet presAssocID="{7D2AB41E-251F-424F-A5F6-98E78435C922}" presName="rootComposite" presStyleCnt="0"/>
      <dgm:spPr/>
    </dgm:pt>
    <dgm:pt modelId="{0A8DD2EB-DDE2-491B-806A-D2B9A3CB2968}" type="pres">
      <dgm:prSet presAssocID="{7D2AB41E-251F-424F-A5F6-98E78435C922}" presName="rootText" presStyleLbl="node2" presStyleIdx="1" presStyleCnt="5">
        <dgm:presLayoutVars>
          <dgm:chPref val="3"/>
        </dgm:presLayoutVars>
      </dgm:prSet>
      <dgm:spPr/>
    </dgm:pt>
    <dgm:pt modelId="{47C3C626-B1E8-4981-8CAA-E53CBA521946}" type="pres">
      <dgm:prSet presAssocID="{7D2AB41E-251F-424F-A5F6-98E78435C922}" presName="rootConnector" presStyleLbl="node2" presStyleIdx="1" presStyleCnt="5"/>
      <dgm:spPr/>
    </dgm:pt>
    <dgm:pt modelId="{E2907409-01AC-4CDB-9813-A9CCC8E07540}" type="pres">
      <dgm:prSet presAssocID="{7D2AB41E-251F-424F-A5F6-98E78435C922}" presName="hierChild4" presStyleCnt="0"/>
      <dgm:spPr/>
    </dgm:pt>
    <dgm:pt modelId="{E0B80536-C908-4AB2-B82E-2E0EDC88F6EA}" type="pres">
      <dgm:prSet presAssocID="{CFC769E3-B011-4CE4-9EE5-95BA5CC4E460}" presName="Name64" presStyleLbl="parChTrans1D3" presStyleIdx="0" presStyleCnt="3"/>
      <dgm:spPr/>
    </dgm:pt>
    <dgm:pt modelId="{923B287A-A216-41D5-80DD-E0B79F06DCD3}" type="pres">
      <dgm:prSet presAssocID="{734E5963-00E1-4FCF-9A1E-B4689F7AA1FD}" presName="hierRoot2" presStyleCnt="0">
        <dgm:presLayoutVars>
          <dgm:hierBranch val="init"/>
        </dgm:presLayoutVars>
      </dgm:prSet>
      <dgm:spPr/>
    </dgm:pt>
    <dgm:pt modelId="{87074F24-17C8-4EBD-980E-DAE962BCCCDF}" type="pres">
      <dgm:prSet presAssocID="{734E5963-00E1-4FCF-9A1E-B4689F7AA1FD}" presName="rootComposite" presStyleCnt="0"/>
      <dgm:spPr/>
    </dgm:pt>
    <dgm:pt modelId="{7B01DBC5-AF1A-479E-A8EE-36563A58780D}" type="pres">
      <dgm:prSet presAssocID="{734E5963-00E1-4FCF-9A1E-B4689F7AA1FD}" presName="rootText" presStyleLbl="node3" presStyleIdx="0" presStyleCnt="3">
        <dgm:presLayoutVars>
          <dgm:chPref val="3"/>
        </dgm:presLayoutVars>
      </dgm:prSet>
      <dgm:spPr/>
    </dgm:pt>
    <dgm:pt modelId="{8A1DBE66-0856-4DC6-8838-717FBE798E14}" type="pres">
      <dgm:prSet presAssocID="{734E5963-00E1-4FCF-9A1E-B4689F7AA1FD}" presName="rootConnector" presStyleLbl="node3" presStyleIdx="0" presStyleCnt="3"/>
      <dgm:spPr/>
    </dgm:pt>
    <dgm:pt modelId="{670C7B1B-3915-4C7D-BBED-E1DD43E6983A}" type="pres">
      <dgm:prSet presAssocID="{734E5963-00E1-4FCF-9A1E-B4689F7AA1FD}" presName="hierChild4" presStyleCnt="0"/>
      <dgm:spPr/>
    </dgm:pt>
    <dgm:pt modelId="{9FF499DB-6895-4F0D-988D-4634A73B0B8B}" type="pres">
      <dgm:prSet presAssocID="{734E5963-00E1-4FCF-9A1E-B4689F7AA1FD}" presName="hierChild5" presStyleCnt="0"/>
      <dgm:spPr/>
    </dgm:pt>
    <dgm:pt modelId="{AFBB08FC-A8E9-47D8-A934-D5259B6CD1DE}" type="pres">
      <dgm:prSet presAssocID="{06878947-1542-4E91-BAB7-B0B2CD0C1046}" presName="Name64" presStyleLbl="parChTrans1D3" presStyleIdx="1" presStyleCnt="3"/>
      <dgm:spPr/>
    </dgm:pt>
    <dgm:pt modelId="{353860C9-6E1D-45AF-8B3D-6E5B0FA95C4D}" type="pres">
      <dgm:prSet presAssocID="{D22ED046-3AB3-45F1-B2B3-C9FFDC566499}" presName="hierRoot2" presStyleCnt="0">
        <dgm:presLayoutVars>
          <dgm:hierBranch val="init"/>
        </dgm:presLayoutVars>
      </dgm:prSet>
      <dgm:spPr/>
    </dgm:pt>
    <dgm:pt modelId="{1AECE13C-F82C-494D-98B9-9E09CB2E6C89}" type="pres">
      <dgm:prSet presAssocID="{D22ED046-3AB3-45F1-B2B3-C9FFDC566499}" presName="rootComposite" presStyleCnt="0"/>
      <dgm:spPr/>
    </dgm:pt>
    <dgm:pt modelId="{56C843CD-2CA7-442D-876C-E3E36FCCF701}" type="pres">
      <dgm:prSet presAssocID="{D22ED046-3AB3-45F1-B2B3-C9FFDC566499}" presName="rootText" presStyleLbl="node3" presStyleIdx="1" presStyleCnt="3">
        <dgm:presLayoutVars>
          <dgm:chPref val="3"/>
        </dgm:presLayoutVars>
      </dgm:prSet>
      <dgm:spPr/>
    </dgm:pt>
    <dgm:pt modelId="{F9C74060-040E-4580-AE63-927EF3042B60}" type="pres">
      <dgm:prSet presAssocID="{D22ED046-3AB3-45F1-B2B3-C9FFDC566499}" presName="rootConnector" presStyleLbl="node3" presStyleIdx="1" presStyleCnt="3"/>
      <dgm:spPr/>
    </dgm:pt>
    <dgm:pt modelId="{3942A193-BE18-49DE-A313-68069443DBC8}" type="pres">
      <dgm:prSet presAssocID="{D22ED046-3AB3-45F1-B2B3-C9FFDC566499}" presName="hierChild4" presStyleCnt="0"/>
      <dgm:spPr/>
    </dgm:pt>
    <dgm:pt modelId="{04F99900-AC50-476C-810E-C6CA384259F5}" type="pres">
      <dgm:prSet presAssocID="{D22ED046-3AB3-45F1-B2B3-C9FFDC566499}" presName="hierChild5" presStyleCnt="0"/>
      <dgm:spPr/>
    </dgm:pt>
    <dgm:pt modelId="{CAB25BDE-8194-45AD-8A9C-4D67CCA7FDC6}" type="pres">
      <dgm:prSet presAssocID="{F57756B0-6BC8-4A9C-8643-0646FCC6F5CC}" presName="Name64" presStyleLbl="parChTrans1D3" presStyleIdx="2" presStyleCnt="3"/>
      <dgm:spPr/>
    </dgm:pt>
    <dgm:pt modelId="{A3F10A60-CA85-4C2D-B7E1-357A52BE5061}" type="pres">
      <dgm:prSet presAssocID="{D5455933-B4DC-4671-AED0-A0621BFDE487}" presName="hierRoot2" presStyleCnt="0">
        <dgm:presLayoutVars>
          <dgm:hierBranch val="init"/>
        </dgm:presLayoutVars>
      </dgm:prSet>
      <dgm:spPr/>
    </dgm:pt>
    <dgm:pt modelId="{DC413699-22EF-443D-8E1A-81DB1E920916}" type="pres">
      <dgm:prSet presAssocID="{D5455933-B4DC-4671-AED0-A0621BFDE487}" presName="rootComposite" presStyleCnt="0"/>
      <dgm:spPr/>
    </dgm:pt>
    <dgm:pt modelId="{E6CCB3BF-175E-44EF-8B0E-6D2AFA645470}" type="pres">
      <dgm:prSet presAssocID="{D5455933-B4DC-4671-AED0-A0621BFDE487}" presName="rootText" presStyleLbl="node3" presStyleIdx="2" presStyleCnt="3">
        <dgm:presLayoutVars>
          <dgm:chPref val="3"/>
        </dgm:presLayoutVars>
      </dgm:prSet>
      <dgm:spPr/>
    </dgm:pt>
    <dgm:pt modelId="{62BF3F3C-53C6-48FA-B9DB-E850FD1AB000}" type="pres">
      <dgm:prSet presAssocID="{D5455933-B4DC-4671-AED0-A0621BFDE487}" presName="rootConnector" presStyleLbl="node3" presStyleIdx="2" presStyleCnt="3"/>
      <dgm:spPr/>
    </dgm:pt>
    <dgm:pt modelId="{A28828B8-2E20-478C-966D-C91013303FB6}" type="pres">
      <dgm:prSet presAssocID="{D5455933-B4DC-4671-AED0-A0621BFDE487}" presName="hierChild4" presStyleCnt="0"/>
      <dgm:spPr/>
    </dgm:pt>
    <dgm:pt modelId="{BF5717ED-18DA-41DD-BA71-30062FB9BFDF}" type="pres">
      <dgm:prSet presAssocID="{D5455933-B4DC-4671-AED0-A0621BFDE487}" presName="hierChild5" presStyleCnt="0"/>
      <dgm:spPr/>
    </dgm:pt>
    <dgm:pt modelId="{D02D90E0-067D-4384-A2A4-54991C3FA966}" type="pres">
      <dgm:prSet presAssocID="{7D2AB41E-251F-424F-A5F6-98E78435C922}" presName="hierChild5" presStyleCnt="0"/>
      <dgm:spPr/>
    </dgm:pt>
    <dgm:pt modelId="{E30B832E-D65F-4D70-87E8-213A5AA9DA43}" type="pres">
      <dgm:prSet presAssocID="{0E7F3DE6-F8C4-4F5E-9368-E551FF836B07}" presName="Name64" presStyleLbl="parChTrans1D2" presStyleIdx="2" presStyleCnt="5"/>
      <dgm:spPr/>
    </dgm:pt>
    <dgm:pt modelId="{3B36B2EC-1360-4E58-AE7F-0537EB29AFE8}" type="pres">
      <dgm:prSet presAssocID="{A3E70843-3242-4761-BFB5-8CCB95DDA85D}" presName="hierRoot2" presStyleCnt="0">
        <dgm:presLayoutVars>
          <dgm:hierBranch val="init"/>
        </dgm:presLayoutVars>
      </dgm:prSet>
      <dgm:spPr/>
    </dgm:pt>
    <dgm:pt modelId="{B6D31C5B-DBCB-480A-AB77-37B3FC464DC6}" type="pres">
      <dgm:prSet presAssocID="{A3E70843-3242-4761-BFB5-8CCB95DDA85D}" presName="rootComposite" presStyleCnt="0"/>
      <dgm:spPr/>
    </dgm:pt>
    <dgm:pt modelId="{68A2893B-2A46-4E5D-9AD7-F856712AC426}" type="pres">
      <dgm:prSet presAssocID="{A3E70843-3242-4761-BFB5-8CCB95DDA85D}" presName="rootText" presStyleLbl="node2" presStyleIdx="2" presStyleCnt="5">
        <dgm:presLayoutVars>
          <dgm:chPref val="3"/>
        </dgm:presLayoutVars>
      </dgm:prSet>
      <dgm:spPr/>
    </dgm:pt>
    <dgm:pt modelId="{4988375C-34E9-4524-80FA-EBE9160442CC}" type="pres">
      <dgm:prSet presAssocID="{A3E70843-3242-4761-BFB5-8CCB95DDA85D}" presName="rootConnector" presStyleLbl="node2" presStyleIdx="2" presStyleCnt="5"/>
      <dgm:spPr/>
    </dgm:pt>
    <dgm:pt modelId="{C886AC2A-51CF-40D2-8655-88AE047650EE}" type="pres">
      <dgm:prSet presAssocID="{A3E70843-3242-4761-BFB5-8CCB95DDA85D}" presName="hierChild4" presStyleCnt="0"/>
      <dgm:spPr/>
    </dgm:pt>
    <dgm:pt modelId="{29EFB007-C2BA-408C-A9FA-425427F9CBB2}" type="pres">
      <dgm:prSet presAssocID="{A3E70843-3242-4761-BFB5-8CCB95DDA85D}" presName="hierChild5" presStyleCnt="0"/>
      <dgm:spPr/>
    </dgm:pt>
    <dgm:pt modelId="{5A04C3FB-0D1F-43DB-A3EB-23FB337E556C}" type="pres">
      <dgm:prSet presAssocID="{D7FE3465-84D4-4400-8D55-4302D416457E}" presName="Name64" presStyleLbl="parChTrans1D2" presStyleIdx="3" presStyleCnt="5"/>
      <dgm:spPr/>
    </dgm:pt>
    <dgm:pt modelId="{C28721F7-F113-4566-9949-55AAD512145D}" type="pres">
      <dgm:prSet presAssocID="{F54ECB24-2609-4E02-A3D7-469443A7EC7F}" presName="hierRoot2" presStyleCnt="0">
        <dgm:presLayoutVars>
          <dgm:hierBranch val="init"/>
        </dgm:presLayoutVars>
      </dgm:prSet>
      <dgm:spPr/>
    </dgm:pt>
    <dgm:pt modelId="{4FDFF2F0-8B8E-4EFA-AE6E-B4E872AED220}" type="pres">
      <dgm:prSet presAssocID="{F54ECB24-2609-4E02-A3D7-469443A7EC7F}" presName="rootComposite" presStyleCnt="0"/>
      <dgm:spPr/>
    </dgm:pt>
    <dgm:pt modelId="{12535FC7-2A1B-4077-83CD-F1FDD9ED56CB}" type="pres">
      <dgm:prSet presAssocID="{F54ECB24-2609-4E02-A3D7-469443A7EC7F}" presName="rootText" presStyleLbl="node2" presStyleIdx="3" presStyleCnt="5">
        <dgm:presLayoutVars>
          <dgm:chPref val="3"/>
        </dgm:presLayoutVars>
      </dgm:prSet>
      <dgm:spPr/>
    </dgm:pt>
    <dgm:pt modelId="{91A5553F-62A3-4BB1-9DE2-C5951C89242D}" type="pres">
      <dgm:prSet presAssocID="{F54ECB24-2609-4E02-A3D7-469443A7EC7F}" presName="rootConnector" presStyleLbl="node2" presStyleIdx="3" presStyleCnt="5"/>
      <dgm:spPr/>
    </dgm:pt>
    <dgm:pt modelId="{9047EB10-2B41-447F-9A37-F295CF1C52C0}" type="pres">
      <dgm:prSet presAssocID="{F54ECB24-2609-4E02-A3D7-469443A7EC7F}" presName="hierChild4" presStyleCnt="0"/>
      <dgm:spPr/>
    </dgm:pt>
    <dgm:pt modelId="{C5B3BA99-0B16-48FF-A272-B5AD90312A9F}" type="pres">
      <dgm:prSet presAssocID="{F54ECB24-2609-4E02-A3D7-469443A7EC7F}" presName="hierChild5" presStyleCnt="0"/>
      <dgm:spPr/>
    </dgm:pt>
    <dgm:pt modelId="{F4D97487-7006-462F-8824-DD41A59DAD4A}" type="pres">
      <dgm:prSet presAssocID="{80E48EAA-BE9B-4892-9183-CC8694FC2905}" presName="Name64" presStyleLbl="parChTrans1D2" presStyleIdx="4" presStyleCnt="5"/>
      <dgm:spPr/>
    </dgm:pt>
    <dgm:pt modelId="{EBE00D01-4B91-4E91-B11B-F54930D21B54}" type="pres">
      <dgm:prSet presAssocID="{04FF8915-4CF4-45C2-A6A4-F6F012E33EE1}" presName="hierRoot2" presStyleCnt="0">
        <dgm:presLayoutVars>
          <dgm:hierBranch val="init"/>
        </dgm:presLayoutVars>
      </dgm:prSet>
      <dgm:spPr/>
    </dgm:pt>
    <dgm:pt modelId="{1225A326-4A8B-4D7F-95F3-E8AB7A200818}" type="pres">
      <dgm:prSet presAssocID="{04FF8915-4CF4-45C2-A6A4-F6F012E33EE1}" presName="rootComposite" presStyleCnt="0"/>
      <dgm:spPr/>
    </dgm:pt>
    <dgm:pt modelId="{B5D861CD-D929-4F9B-86DE-BC1DFE25D25E}" type="pres">
      <dgm:prSet presAssocID="{04FF8915-4CF4-45C2-A6A4-F6F012E33EE1}" presName="rootText" presStyleLbl="node2" presStyleIdx="4" presStyleCnt="5">
        <dgm:presLayoutVars>
          <dgm:chPref val="3"/>
        </dgm:presLayoutVars>
      </dgm:prSet>
      <dgm:spPr/>
    </dgm:pt>
    <dgm:pt modelId="{47A89065-DE29-4A7A-B896-90E2DF4CBD67}" type="pres">
      <dgm:prSet presAssocID="{04FF8915-4CF4-45C2-A6A4-F6F012E33EE1}" presName="rootConnector" presStyleLbl="node2" presStyleIdx="4" presStyleCnt="5"/>
      <dgm:spPr/>
    </dgm:pt>
    <dgm:pt modelId="{B8B58CC8-E05F-41B1-AA17-67B90915223B}" type="pres">
      <dgm:prSet presAssocID="{04FF8915-4CF4-45C2-A6A4-F6F012E33EE1}" presName="hierChild4" presStyleCnt="0"/>
      <dgm:spPr/>
    </dgm:pt>
    <dgm:pt modelId="{C0F72AD6-558C-40E8-B28B-6D93AAB9D293}" type="pres">
      <dgm:prSet presAssocID="{04FF8915-4CF4-45C2-A6A4-F6F012E33EE1}" presName="hierChild5" presStyleCnt="0"/>
      <dgm:spPr/>
    </dgm:pt>
    <dgm:pt modelId="{58A929F0-D715-477F-A90F-5983ADFFD8F5}" type="pres">
      <dgm:prSet presAssocID="{8C7F5CD2-87CD-46B5-8EA7-97BDAE73A258}" presName="hierChild3" presStyleCnt="0"/>
      <dgm:spPr/>
    </dgm:pt>
  </dgm:ptLst>
  <dgm:cxnLst>
    <dgm:cxn modelId="{CD7C2804-F6DA-4722-A698-C38EB80EE4B9}" type="presOf" srcId="{7D2AB41E-251F-424F-A5F6-98E78435C922}" destId="{0A8DD2EB-DDE2-491B-806A-D2B9A3CB2968}" srcOrd="0" destOrd="0" presId="urn:microsoft.com/office/officeart/2009/3/layout/HorizontalOrganizationChart"/>
    <dgm:cxn modelId="{40308805-F62A-4B66-B024-8AB8A702887D}" type="presOf" srcId="{CFC769E3-B011-4CE4-9EE5-95BA5CC4E460}" destId="{E0B80536-C908-4AB2-B82E-2E0EDC88F6EA}" srcOrd="0" destOrd="0" presId="urn:microsoft.com/office/officeart/2009/3/layout/HorizontalOrganizationChart"/>
    <dgm:cxn modelId="{1DCB6E06-E435-4D7A-97AA-06B2A0CEC973}" type="presOf" srcId="{D22ED046-3AB3-45F1-B2B3-C9FFDC566499}" destId="{F9C74060-040E-4580-AE63-927EF3042B60}" srcOrd="1" destOrd="0" presId="urn:microsoft.com/office/officeart/2009/3/layout/HorizontalOrganizationChart"/>
    <dgm:cxn modelId="{5CABDC07-ED96-4847-AC96-AE49CE721427}" type="presOf" srcId="{80E48EAA-BE9B-4892-9183-CC8694FC2905}" destId="{F4D97487-7006-462F-8824-DD41A59DAD4A}" srcOrd="0" destOrd="0" presId="urn:microsoft.com/office/officeart/2009/3/layout/HorizontalOrganizationChart"/>
    <dgm:cxn modelId="{67E2F40F-0E2E-4A4E-99C5-5B32C59F6EB1}" type="presOf" srcId="{7D2AB41E-251F-424F-A5F6-98E78435C922}" destId="{47C3C626-B1E8-4981-8CAA-E53CBA521946}" srcOrd="1" destOrd="0" presId="urn:microsoft.com/office/officeart/2009/3/layout/HorizontalOrganizationChart"/>
    <dgm:cxn modelId="{30ACFB12-D69A-45EB-97B0-AC91036AC7A0}" srcId="{7D2AB41E-251F-424F-A5F6-98E78435C922}" destId="{D5455933-B4DC-4671-AED0-A0621BFDE487}" srcOrd="2" destOrd="0" parTransId="{F57756B0-6BC8-4A9C-8643-0646FCC6F5CC}" sibTransId="{FEF3E0D9-14B0-424E-9909-A260A1B34CF0}"/>
    <dgm:cxn modelId="{E008DD29-E99C-42CE-BC8E-A383B9DB86AC}" type="presOf" srcId="{04FF8915-4CF4-45C2-A6A4-F6F012E33EE1}" destId="{B5D861CD-D929-4F9B-86DE-BC1DFE25D25E}" srcOrd="0" destOrd="0" presId="urn:microsoft.com/office/officeart/2009/3/layout/HorizontalOrganizationChart"/>
    <dgm:cxn modelId="{2996F932-646E-4399-B216-60153531C72F}" srcId="{8C7F5CD2-87CD-46B5-8EA7-97BDAE73A258}" destId="{A3E70843-3242-4761-BFB5-8CCB95DDA85D}" srcOrd="2" destOrd="0" parTransId="{0E7F3DE6-F8C4-4F5E-9368-E551FF836B07}" sibTransId="{A50849B1-C1D8-49B6-9C95-B9E2B00C8895}"/>
    <dgm:cxn modelId="{DB682C38-CCA8-4E05-A028-9CA305E1B6A3}" type="presOf" srcId="{205D1603-A838-4BF5-9CDB-683C0EE62AEE}" destId="{691A1426-45B7-423D-B6F5-561FD9B7F70C}" srcOrd="0" destOrd="0" presId="urn:microsoft.com/office/officeart/2009/3/layout/HorizontalOrganizationChart"/>
    <dgm:cxn modelId="{C11D175D-A053-4A07-8373-65E679E50FB9}" type="presOf" srcId="{B3383A69-F62D-4298-85B5-BEE9B5F8D737}" destId="{AE607CAE-5ACB-48B4-A342-1B8E23CA2B7F}" srcOrd="1" destOrd="0" presId="urn:microsoft.com/office/officeart/2009/3/layout/HorizontalOrganizationChart"/>
    <dgm:cxn modelId="{C6D14043-8015-46E4-8CFF-C3B479372C23}" type="presOf" srcId="{CBFC5135-009E-4BE2-B53D-5811AA826CE4}" destId="{0997EC09-3CCD-4BFE-B797-35D95741DB53}" srcOrd="0" destOrd="0" presId="urn:microsoft.com/office/officeart/2009/3/layout/HorizontalOrganizationChart"/>
    <dgm:cxn modelId="{82E1C069-19B4-4DEE-B3BA-BFFA06BBAC0C}" type="presOf" srcId="{D22ED046-3AB3-45F1-B2B3-C9FFDC566499}" destId="{56C843CD-2CA7-442D-876C-E3E36FCCF701}" srcOrd="0" destOrd="0" presId="urn:microsoft.com/office/officeart/2009/3/layout/HorizontalOrganizationChart"/>
    <dgm:cxn modelId="{33E73C78-C582-4362-8297-4131DD27B9F7}" srcId="{7D2AB41E-251F-424F-A5F6-98E78435C922}" destId="{734E5963-00E1-4FCF-9A1E-B4689F7AA1FD}" srcOrd="0" destOrd="0" parTransId="{CFC769E3-B011-4CE4-9EE5-95BA5CC4E460}" sibTransId="{F801C343-18C0-4B67-A2BD-241494A933DD}"/>
    <dgm:cxn modelId="{199F5E78-3C32-478A-8A14-0BFE87AA6B91}" type="presOf" srcId="{F54ECB24-2609-4E02-A3D7-469443A7EC7F}" destId="{12535FC7-2A1B-4077-83CD-F1FDD9ED56CB}" srcOrd="0" destOrd="0" presId="urn:microsoft.com/office/officeart/2009/3/layout/HorizontalOrganizationChart"/>
    <dgm:cxn modelId="{7172377D-4636-438E-90AC-D8876A84D431}" srcId="{7F0A318B-F5FD-465D-988F-687699EE8368}" destId="{B3383A69-F62D-4298-85B5-BEE9B5F8D737}" srcOrd="0" destOrd="0" parTransId="{31E05669-777D-4F41-A0E9-D0202381E27E}" sibTransId="{A1A3BBAF-775D-4729-A535-E41AFE88CBB6}"/>
    <dgm:cxn modelId="{DADB967F-057A-4B01-B3E4-F8A3EC1B6AAF}" srcId="{8C7F5CD2-87CD-46B5-8EA7-97BDAE73A258}" destId="{7D2AB41E-251F-424F-A5F6-98E78435C922}" srcOrd="1" destOrd="0" parTransId="{D7A4DCB5-8949-4B26-BE50-530C6C7C2300}" sibTransId="{79DAD85A-D850-48B0-AC69-B6E7DFAC972B}"/>
    <dgm:cxn modelId="{D937D38A-0D0A-40D3-BE85-49426A263807}" type="presOf" srcId="{D5455933-B4DC-4671-AED0-A0621BFDE487}" destId="{E6CCB3BF-175E-44EF-8B0E-6D2AFA645470}" srcOrd="0" destOrd="0" presId="urn:microsoft.com/office/officeart/2009/3/layout/HorizontalOrganizationChart"/>
    <dgm:cxn modelId="{64DF598C-E734-4645-B3B7-F3EE9059826C}" type="presOf" srcId="{734E5963-00E1-4FCF-9A1E-B4689F7AA1FD}" destId="{7B01DBC5-AF1A-479E-A8EE-36563A58780D}" srcOrd="0" destOrd="0" presId="urn:microsoft.com/office/officeart/2009/3/layout/HorizontalOrganizationChart"/>
    <dgm:cxn modelId="{F172988E-E02A-4B2A-9701-E2580C0729D4}" srcId="{8C7F5CD2-87CD-46B5-8EA7-97BDAE73A258}" destId="{CBFC5135-009E-4BE2-B53D-5811AA826CE4}" srcOrd="0" destOrd="0" parTransId="{205D1603-A838-4BF5-9CDB-683C0EE62AEE}" sibTransId="{BB22F6B0-4A70-4C6F-BFFC-57D98F683C31}"/>
    <dgm:cxn modelId="{5DA86992-D9E2-4CA5-A4F3-62A96D3774D3}" type="presOf" srcId="{06878947-1542-4E91-BAB7-B0B2CD0C1046}" destId="{AFBB08FC-A8E9-47D8-A934-D5259B6CD1DE}" srcOrd="0" destOrd="0" presId="urn:microsoft.com/office/officeart/2009/3/layout/HorizontalOrganizationChart"/>
    <dgm:cxn modelId="{17372698-42FE-43C6-B469-B5B3424DC085}" type="presOf" srcId="{0E7F3DE6-F8C4-4F5E-9368-E551FF836B07}" destId="{E30B832E-D65F-4D70-87E8-213A5AA9DA43}" srcOrd="0" destOrd="0" presId="urn:microsoft.com/office/officeart/2009/3/layout/HorizontalOrganizationChart"/>
    <dgm:cxn modelId="{7141B99D-6955-4A8F-9042-293A6424C332}" type="presOf" srcId="{04FF8915-4CF4-45C2-A6A4-F6F012E33EE1}" destId="{47A89065-DE29-4A7A-B896-90E2DF4CBD67}" srcOrd="1" destOrd="0" presId="urn:microsoft.com/office/officeart/2009/3/layout/HorizontalOrganizationChart"/>
    <dgm:cxn modelId="{8706679E-E02F-4119-804D-476906DFD043}" type="presOf" srcId="{8C7F5CD2-87CD-46B5-8EA7-97BDAE73A258}" destId="{BCE1FC06-A6C1-4447-AADC-89BD7E521DD5}" srcOrd="1" destOrd="0" presId="urn:microsoft.com/office/officeart/2009/3/layout/HorizontalOrganizationChart"/>
    <dgm:cxn modelId="{F43C6BA2-3E55-432D-B9B1-6593CBE2E7AF}" srcId="{7F0A318B-F5FD-465D-988F-687699EE8368}" destId="{8C7F5CD2-87CD-46B5-8EA7-97BDAE73A258}" srcOrd="1" destOrd="0" parTransId="{1A65AB1C-1D36-459A-809D-BFDA5346ABA2}" sibTransId="{6C88BCA6-2768-4D19-BC9D-0984AB0E91A1}"/>
    <dgm:cxn modelId="{3F8FC4A6-8FB9-496D-901E-53CC1E6C833B}" srcId="{7D2AB41E-251F-424F-A5F6-98E78435C922}" destId="{D22ED046-3AB3-45F1-B2B3-C9FFDC566499}" srcOrd="1" destOrd="0" parTransId="{06878947-1542-4E91-BAB7-B0B2CD0C1046}" sibTransId="{D4160CCB-3350-4AF4-8C2A-2C23CBE7F484}"/>
    <dgm:cxn modelId="{80C930B9-2E45-447A-9021-2A6218E3D1CA}" type="presOf" srcId="{734E5963-00E1-4FCF-9A1E-B4689F7AA1FD}" destId="{8A1DBE66-0856-4DC6-8838-717FBE798E14}" srcOrd="1" destOrd="0" presId="urn:microsoft.com/office/officeart/2009/3/layout/HorizontalOrganizationChart"/>
    <dgm:cxn modelId="{28DE22BF-72DA-4DFF-BFF7-18D2287F562F}" type="presOf" srcId="{F57756B0-6BC8-4A9C-8643-0646FCC6F5CC}" destId="{CAB25BDE-8194-45AD-8A9C-4D67CCA7FDC6}" srcOrd="0" destOrd="0" presId="urn:microsoft.com/office/officeart/2009/3/layout/HorizontalOrganizationChart"/>
    <dgm:cxn modelId="{108768C0-6700-4DDF-8D70-4EE59756EB32}" type="presOf" srcId="{B3383A69-F62D-4298-85B5-BEE9B5F8D737}" destId="{70B7D1BF-77FD-4FE7-90EA-98A604393CD4}" srcOrd="0" destOrd="0" presId="urn:microsoft.com/office/officeart/2009/3/layout/HorizontalOrganizationChart"/>
    <dgm:cxn modelId="{E2959AC5-F9FF-4638-AB0D-179C3F495EF3}" srcId="{8C7F5CD2-87CD-46B5-8EA7-97BDAE73A258}" destId="{F54ECB24-2609-4E02-A3D7-469443A7EC7F}" srcOrd="3" destOrd="0" parTransId="{D7FE3465-84D4-4400-8D55-4302D416457E}" sibTransId="{9633B7A6-26C3-4C5B-8842-634281D409C7}"/>
    <dgm:cxn modelId="{B9D1B2CA-F904-410B-A6BB-46D8608882D2}" type="presOf" srcId="{F54ECB24-2609-4E02-A3D7-469443A7EC7F}" destId="{91A5553F-62A3-4BB1-9DE2-C5951C89242D}" srcOrd="1" destOrd="0" presId="urn:microsoft.com/office/officeart/2009/3/layout/HorizontalOrganizationChart"/>
    <dgm:cxn modelId="{120981CE-C392-4DE1-828C-3B4D7D7FA524}" type="presOf" srcId="{A3E70843-3242-4761-BFB5-8CCB95DDA85D}" destId="{4988375C-34E9-4524-80FA-EBE9160442CC}" srcOrd="1" destOrd="0" presId="urn:microsoft.com/office/officeart/2009/3/layout/HorizontalOrganizationChart"/>
    <dgm:cxn modelId="{882708DC-09DC-4C13-8609-C2550D3382CE}" type="presOf" srcId="{A3E70843-3242-4761-BFB5-8CCB95DDA85D}" destId="{68A2893B-2A46-4E5D-9AD7-F856712AC426}" srcOrd="0" destOrd="0" presId="urn:microsoft.com/office/officeart/2009/3/layout/HorizontalOrganizationChart"/>
    <dgm:cxn modelId="{0FFD1BDD-E6B2-4E35-989C-B8B606693527}" type="presOf" srcId="{8C7F5CD2-87CD-46B5-8EA7-97BDAE73A258}" destId="{469D6E38-5F74-49BD-90B1-708B6A4E313B}" srcOrd="0" destOrd="0" presId="urn:microsoft.com/office/officeart/2009/3/layout/HorizontalOrganizationChart"/>
    <dgm:cxn modelId="{53FFBCDE-C60D-4AC5-A991-619F1A46F00C}" type="presOf" srcId="{CBFC5135-009E-4BE2-B53D-5811AA826CE4}" destId="{043FCD2A-EC6A-425F-93FF-7856FF058167}" srcOrd="1" destOrd="0" presId="urn:microsoft.com/office/officeart/2009/3/layout/HorizontalOrganizationChart"/>
    <dgm:cxn modelId="{FE80F5E0-C8FC-49C3-836F-AFAB6DAAFD5C}" type="presOf" srcId="{7F0A318B-F5FD-465D-988F-687699EE8368}" destId="{0070A267-9F23-49B8-8676-83E6CF65E0BA}" srcOrd="0" destOrd="0" presId="urn:microsoft.com/office/officeart/2009/3/layout/HorizontalOrganizationChart"/>
    <dgm:cxn modelId="{AD31E5E8-DF10-4B7B-B4E3-5BEAD30333B9}" type="presOf" srcId="{D5455933-B4DC-4671-AED0-A0621BFDE487}" destId="{62BF3F3C-53C6-48FA-B9DB-E850FD1AB000}" srcOrd="1" destOrd="0" presId="urn:microsoft.com/office/officeart/2009/3/layout/HorizontalOrganizationChart"/>
    <dgm:cxn modelId="{3E0B28F0-914D-41EA-B0A5-71B1CA59597A}" type="presOf" srcId="{D7A4DCB5-8949-4B26-BE50-530C6C7C2300}" destId="{450E4218-E552-4636-90F0-E28C39D4839F}" srcOrd="0" destOrd="0" presId="urn:microsoft.com/office/officeart/2009/3/layout/HorizontalOrganizationChart"/>
    <dgm:cxn modelId="{A0640BFB-9BED-4EF9-92B2-96AD1ED075A4}" srcId="{8C7F5CD2-87CD-46B5-8EA7-97BDAE73A258}" destId="{04FF8915-4CF4-45C2-A6A4-F6F012E33EE1}" srcOrd="4" destOrd="0" parTransId="{80E48EAA-BE9B-4892-9183-CC8694FC2905}" sibTransId="{DD2B35AD-8385-4B94-A74F-289C8A1F0FD6}"/>
    <dgm:cxn modelId="{5EB5A5FF-82BF-4832-B2EC-51F5931BAA2B}" type="presOf" srcId="{D7FE3465-84D4-4400-8D55-4302D416457E}" destId="{5A04C3FB-0D1F-43DB-A3EB-23FB337E556C}" srcOrd="0" destOrd="0" presId="urn:microsoft.com/office/officeart/2009/3/layout/HorizontalOrganizationChart"/>
    <dgm:cxn modelId="{31CA4B7D-29E3-4349-8BA9-973BE0E7FBE5}" type="presParOf" srcId="{0070A267-9F23-49B8-8676-83E6CF65E0BA}" destId="{6B4A9CE0-BA8B-4A7C-9CF3-3206A60AC297}" srcOrd="0" destOrd="0" presId="urn:microsoft.com/office/officeart/2009/3/layout/HorizontalOrganizationChart"/>
    <dgm:cxn modelId="{A33E3712-CC24-49AC-8128-AD615EAFD41D}" type="presParOf" srcId="{6B4A9CE0-BA8B-4A7C-9CF3-3206A60AC297}" destId="{11CBA0C7-F5B3-4911-9C5F-DA7168C72CD7}" srcOrd="0" destOrd="0" presId="urn:microsoft.com/office/officeart/2009/3/layout/HorizontalOrganizationChart"/>
    <dgm:cxn modelId="{4976534B-0AE8-4B48-80F5-23D99C953068}" type="presParOf" srcId="{11CBA0C7-F5B3-4911-9C5F-DA7168C72CD7}" destId="{70B7D1BF-77FD-4FE7-90EA-98A604393CD4}" srcOrd="0" destOrd="0" presId="urn:microsoft.com/office/officeart/2009/3/layout/HorizontalOrganizationChart"/>
    <dgm:cxn modelId="{C8192C0A-69E6-4F71-BCB1-36A8CA239651}" type="presParOf" srcId="{11CBA0C7-F5B3-4911-9C5F-DA7168C72CD7}" destId="{AE607CAE-5ACB-48B4-A342-1B8E23CA2B7F}" srcOrd="1" destOrd="0" presId="urn:microsoft.com/office/officeart/2009/3/layout/HorizontalOrganizationChart"/>
    <dgm:cxn modelId="{EFE09465-73D9-457B-A5BA-3A3A5CBED344}" type="presParOf" srcId="{6B4A9CE0-BA8B-4A7C-9CF3-3206A60AC297}" destId="{73E436F1-1FFA-4716-A177-A9DE0B1AD60C}" srcOrd="1" destOrd="0" presId="urn:microsoft.com/office/officeart/2009/3/layout/HorizontalOrganizationChart"/>
    <dgm:cxn modelId="{B971E641-DDBB-42C7-BD87-00032B06563B}" type="presParOf" srcId="{6B4A9CE0-BA8B-4A7C-9CF3-3206A60AC297}" destId="{9F7738A1-F6CD-432F-B1DA-13B3263213C2}" srcOrd="2" destOrd="0" presId="urn:microsoft.com/office/officeart/2009/3/layout/HorizontalOrganizationChart"/>
    <dgm:cxn modelId="{6B2BDE51-0938-483F-9F97-63861C643DDC}" type="presParOf" srcId="{0070A267-9F23-49B8-8676-83E6CF65E0BA}" destId="{31D92A68-431D-44AB-B5B1-0CB77E229276}" srcOrd="1" destOrd="0" presId="urn:microsoft.com/office/officeart/2009/3/layout/HorizontalOrganizationChart"/>
    <dgm:cxn modelId="{2C959ABF-9A90-44E8-BA60-7C63F0F5E1F7}" type="presParOf" srcId="{31D92A68-431D-44AB-B5B1-0CB77E229276}" destId="{5456C427-E060-4668-A2FF-797D7D828D88}" srcOrd="0" destOrd="0" presId="urn:microsoft.com/office/officeart/2009/3/layout/HorizontalOrganizationChart"/>
    <dgm:cxn modelId="{46A4356C-830D-47AF-9D63-4E348A95B9CB}" type="presParOf" srcId="{5456C427-E060-4668-A2FF-797D7D828D88}" destId="{469D6E38-5F74-49BD-90B1-708B6A4E313B}" srcOrd="0" destOrd="0" presId="urn:microsoft.com/office/officeart/2009/3/layout/HorizontalOrganizationChart"/>
    <dgm:cxn modelId="{C2127685-E503-4167-92CF-97E4368732AB}" type="presParOf" srcId="{5456C427-E060-4668-A2FF-797D7D828D88}" destId="{BCE1FC06-A6C1-4447-AADC-89BD7E521DD5}" srcOrd="1" destOrd="0" presId="urn:microsoft.com/office/officeart/2009/3/layout/HorizontalOrganizationChart"/>
    <dgm:cxn modelId="{9BE88BE8-3BBB-486D-9DC0-AF96FBC900D0}" type="presParOf" srcId="{31D92A68-431D-44AB-B5B1-0CB77E229276}" destId="{82E30677-2FBD-42A7-8DF6-8C5836CEB889}" srcOrd="1" destOrd="0" presId="urn:microsoft.com/office/officeart/2009/3/layout/HorizontalOrganizationChart"/>
    <dgm:cxn modelId="{7D31D95E-43BC-4CB3-B81F-3272E6806C70}" type="presParOf" srcId="{82E30677-2FBD-42A7-8DF6-8C5836CEB889}" destId="{691A1426-45B7-423D-B6F5-561FD9B7F70C}" srcOrd="0" destOrd="0" presId="urn:microsoft.com/office/officeart/2009/3/layout/HorizontalOrganizationChart"/>
    <dgm:cxn modelId="{A1A0B947-49B7-4855-92E0-7F2E491763CD}" type="presParOf" srcId="{82E30677-2FBD-42A7-8DF6-8C5836CEB889}" destId="{EAE272FE-72DB-4101-BBD8-20DCD2949047}" srcOrd="1" destOrd="0" presId="urn:microsoft.com/office/officeart/2009/3/layout/HorizontalOrganizationChart"/>
    <dgm:cxn modelId="{5D1262D9-F5F9-42F0-9CCA-68A4BC70C387}" type="presParOf" srcId="{EAE272FE-72DB-4101-BBD8-20DCD2949047}" destId="{923B1F45-3E68-44DC-8F04-0834F39867B7}" srcOrd="0" destOrd="0" presId="urn:microsoft.com/office/officeart/2009/3/layout/HorizontalOrganizationChart"/>
    <dgm:cxn modelId="{1FAF041A-EF2A-482F-8BEA-F227756F5B25}" type="presParOf" srcId="{923B1F45-3E68-44DC-8F04-0834F39867B7}" destId="{0997EC09-3CCD-4BFE-B797-35D95741DB53}" srcOrd="0" destOrd="0" presId="urn:microsoft.com/office/officeart/2009/3/layout/HorizontalOrganizationChart"/>
    <dgm:cxn modelId="{B116F244-E15D-4076-81E0-82733DF6CD0A}" type="presParOf" srcId="{923B1F45-3E68-44DC-8F04-0834F39867B7}" destId="{043FCD2A-EC6A-425F-93FF-7856FF058167}" srcOrd="1" destOrd="0" presId="urn:microsoft.com/office/officeart/2009/3/layout/HorizontalOrganizationChart"/>
    <dgm:cxn modelId="{DD625C53-743D-405E-80A5-18485F4D7A6F}" type="presParOf" srcId="{EAE272FE-72DB-4101-BBD8-20DCD2949047}" destId="{2DA942E3-39C4-45E0-8458-54721DD4F847}" srcOrd="1" destOrd="0" presId="urn:microsoft.com/office/officeart/2009/3/layout/HorizontalOrganizationChart"/>
    <dgm:cxn modelId="{425C50F0-5566-4219-8CDC-F85B3E08997D}" type="presParOf" srcId="{EAE272FE-72DB-4101-BBD8-20DCD2949047}" destId="{E564531E-9C31-44D3-9DFA-AEDB2899DBAF}" srcOrd="2" destOrd="0" presId="urn:microsoft.com/office/officeart/2009/3/layout/HorizontalOrganizationChart"/>
    <dgm:cxn modelId="{D11EB219-D7CE-49A8-967A-2A8D34D4EF29}" type="presParOf" srcId="{82E30677-2FBD-42A7-8DF6-8C5836CEB889}" destId="{450E4218-E552-4636-90F0-E28C39D4839F}" srcOrd="2" destOrd="0" presId="urn:microsoft.com/office/officeart/2009/3/layout/HorizontalOrganizationChart"/>
    <dgm:cxn modelId="{A1250676-913C-471D-9499-25F5164CFAF3}" type="presParOf" srcId="{82E30677-2FBD-42A7-8DF6-8C5836CEB889}" destId="{03B765A6-FE83-49AD-AB99-0EDDD560FCCD}" srcOrd="3" destOrd="0" presId="urn:microsoft.com/office/officeart/2009/3/layout/HorizontalOrganizationChart"/>
    <dgm:cxn modelId="{C4038719-703E-4F98-A3AE-A2919ED7B9FB}" type="presParOf" srcId="{03B765A6-FE83-49AD-AB99-0EDDD560FCCD}" destId="{BB332692-1A8C-4B35-9B35-FDDFB2D903DB}" srcOrd="0" destOrd="0" presId="urn:microsoft.com/office/officeart/2009/3/layout/HorizontalOrganizationChart"/>
    <dgm:cxn modelId="{09D23B2D-2372-4E66-A34F-671AD730A2C7}" type="presParOf" srcId="{BB332692-1A8C-4B35-9B35-FDDFB2D903DB}" destId="{0A8DD2EB-DDE2-491B-806A-D2B9A3CB2968}" srcOrd="0" destOrd="0" presId="urn:microsoft.com/office/officeart/2009/3/layout/HorizontalOrganizationChart"/>
    <dgm:cxn modelId="{585FBF4B-F706-4D20-AD34-257347DADB6E}" type="presParOf" srcId="{BB332692-1A8C-4B35-9B35-FDDFB2D903DB}" destId="{47C3C626-B1E8-4981-8CAA-E53CBA521946}" srcOrd="1" destOrd="0" presId="urn:microsoft.com/office/officeart/2009/3/layout/HorizontalOrganizationChart"/>
    <dgm:cxn modelId="{2977E673-F7E5-4740-952F-D38F90BAAA15}" type="presParOf" srcId="{03B765A6-FE83-49AD-AB99-0EDDD560FCCD}" destId="{E2907409-01AC-4CDB-9813-A9CCC8E07540}" srcOrd="1" destOrd="0" presId="urn:microsoft.com/office/officeart/2009/3/layout/HorizontalOrganizationChart"/>
    <dgm:cxn modelId="{98168D36-07C4-459A-8A04-00E3F3A868BC}" type="presParOf" srcId="{E2907409-01AC-4CDB-9813-A9CCC8E07540}" destId="{E0B80536-C908-4AB2-B82E-2E0EDC88F6EA}" srcOrd="0" destOrd="0" presId="urn:microsoft.com/office/officeart/2009/3/layout/HorizontalOrganizationChart"/>
    <dgm:cxn modelId="{51C47949-02FB-4248-BFCE-2CAB20EA63BA}" type="presParOf" srcId="{E2907409-01AC-4CDB-9813-A9CCC8E07540}" destId="{923B287A-A216-41D5-80DD-E0B79F06DCD3}" srcOrd="1" destOrd="0" presId="urn:microsoft.com/office/officeart/2009/3/layout/HorizontalOrganizationChart"/>
    <dgm:cxn modelId="{27357839-C57A-4B1D-ADEE-67D39DB6E5C1}" type="presParOf" srcId="{923B287A-A216-41D5-80DD-E0B79F06DCD3}" destId="{87074F24-17C8-4EBD-980E-DAE962BCCCDF}" srcOrd="0" destOrd="0" presId="urn:microsoft.com/office/officeart/2009/3/layout/HorizontalOrganizationChart"/>
    <dgm:cxn modelId="{2E3AEA0C-B534-47A6-8648-7617E7FC6459}" type="presParOf" srcId="{87074F24-17C8-4EBD-980E-DAE962BCCCDF}" destId="{7B01DBC5-AF1A-479E-A8EE-36563A58780D}" srcOrd="0" destOrd="0" presId="urn:microsoft.com/office/officeart/2009/3/layout/HorizontalOrganizationChart"/>
    <dgm:cxn modelId="{D0A5BE71-4F0C-439A-9514-1AA619FEF04A}" type="presParOf" srcId="{87074F24-17C8-4EBD-980E-DAE962BCCCDF}" destId="{8A1DBE66-0856-4DC6-8838-717FBE798E14}" srcOrd="1" destOrd="0" presId="urn:microsoft.com/office/officeart/2009/3/layout/HorizontalOrganizationChart"/>
    <dgm:cxn modelId="{984A05FC-ED5C-4B85-85F3-2E1EFA711ECD}" type="presParOf" srcId="{923B287A-A216-41D5-80DD-E0B79F06DCD3}" destId="{670C7B1B-3915-4C7D-BBED-E1DD43E6983A}" srcOrd="1" destOrd="0" presId="urn:microsoft.com/office/officeart/2009/3/layout/HorizontalOrganizationChart"/>
    <dgm:cxn modelId="{7BB8F1FA-0018-47D4-A8BC-A3E54CBCFF37}" type="presParOf" srcId="{923B287A-A216-41D5-80DD-E0B79F06DCD3}" destId="{9FF499DB-6895-4F0D-988D-4634A73B0B8B}" srcOrd="2" destOrd="0" presId="urn:microsoft.com/office/officeart/2009/3/layout/HorizontalOrganizationChart"/>
    <dgm:cxn modelId="{AC6FBDCA-6E08-408A-9F82-05AD084AE9AF}" type="presParOf" srcId="{E2907409-01AC-4CDB-9813-A9CCC8E07540}" destId="{AFBB08FC-A8E9-47D8-A934-D5259B6CD1DE}" srcOrd="2" destOrd="0" presId="urn:microsoft.com/office/officeart/2009/3/layout/HorizontalOrganizationChart"/>
    <dgm:cxn modelId="{7075E10F-545C-425B-9833-8F0D79F3CCFE}" type="presParOf" srcId="{E2907409-01AC-4CDB-9813-A9CCC8E07540}" destId="{353860C9-6E1D-45AF-8B3D-6E5B0FA95C4D}" srcOrd="3" destOrd="0" presId="urn:microsoft.com/office/officeart/2009/3/layout/HorizontalOrganizationChart"/>
    <dgm:cxn modelId="{D919F87A-B22E-4E01-8FFD-F676FD959CFB}" type="presParOf" srcId="{353860C9-6E1D-45AF-8B3D-6E5B0FA95C4D}" destId="{1AECE13C-F82C-494D-98B9-9E09CB2E6C89}" srcOrd="0" destOrd="0" presId="urn:microsoft.com/office/officeart/2009/3/layout/HorizontalOrganizationChart"/>
    <dgm:cxn modelId="{07AEB67E-8518-46F9-993E-F3D3FCDDCEC7}" type="presParOf" srcId="{1AECE13C-F82C-494D-98B9-9E09CB2E6C89}" destId="{56C843CD-2CA7-442D-876C-E3E36FCCF701}" srcOrd="0" destOrd="0" presId="urn:microsoft.com/office/officeart/2009/3/layout/HorizontalOrganizationChart"/>
    <dgm:cxn modelId="{3131BFE2-95CB-4FC4-8319-6288ADAA5FAB}" type="presParOf" srcId="{1AECE13C-F82C-494D-98B9-9E09CB2E6C89}" destId="{F9C74060-040E-4580-AE63-927EF3042B60}" srcOrd="1" destOrd="0" presId="urn:microsoft.com/office/officeart/2009/3/layout/HorizontalOrganizationChart"/>
    <dgm:cxn modelId="{F2850395-BCA1-4D15-8A56-3ECEDF143E3B}" type="presParOf" srcId="{353860C9-6E1D-45AF-8B3D-6E5B0FA95C4D}" destId="{3942A193-BE18-49DE-A313-68069443DBC8}" srcOrd="1" destOrd="0" presId="urn:microsoft.com/office/officeart/2009/3/layout/HorizontalOrganizationChart"/>
    <dgm:cxn modelId="{CBBA2666-E742-4714-A7FD-9A61B7A9FEC8}" type="presParOf" srcId="{353860C9-6E1D-45AF-8B3D-6E5B0FA95C4D}" destId="{04F99900-AC50-476C-810E-C6CA384259F5}" srcOrd="2" destOrd="0" presId="urn:microsoft.com/office/officeart/2009/3/layout/HorizontalOrganizationChart"/>
    <dgm:cxn modelId="{FC2BE7B8-1B69-41B4-9B67-0089DEA719AB}" type="presParOf" srcId="{E2907409-01AC-4CDB-9813-A9CCC8E07540}" destId="{CAB25BDE-8194-45AD-8A9C-4D67CCA7FDC6}" srcOrd="4" destOrd="0" presId="urn:microsoft.com/office/officeart/2009/3/layout/HorizontalOrganizationChart"/>
    <dgm:cxn modelId="{DD5569AF-2760-4249-8EF8-795F8A9A7165}" type="presParOf" srcId="{E2907409-01AC-4CDB-9813-A9CCC8E07540}" destId="{A3F10A60-CA85-4C2D-B7E1-357A52BE5061}" srcOrd="5" destOrd="0" presId="urn:microsoft.com/office/officeart/2009/3/layout/HorizontalOrganizationChart"/>
    <dgm:cxn modelId="{28D8257D-B649-4A11-B171-CFA64BA97480}" type="presParOf" srcId="{A3F10A60-CA85-4C2D-B7E1-357A52BE5061}" destId="{DC413699-22EF-443D-8E1A-81DB1E920916}" srcOrd="0" destOrd="0" presId="urn:microsoft.com/office/officeart/2009/3/layout/HorizontalOrganizationChart"/>
    <dgm:cxn modelId="{94416FAA-2F58-4DE3-A4A5-C31DB2F7F226}" type="presParOf" srcId="{DC413699-22EF-443D-8E1A-81DB1E920916}" destId="{E6CCB3BF-175E-44EF-8B0E-6D2AFA645470}" srcOrd="0" destOrd="0" presId="urn:microsoft.com/office/officeart/2009/3/layout/HorizontalOrganizationChart"/>
    <dgm:cxn modelId="{0B7D26E1-6E7D-4A1A-9A65-F29305E83C20}" type="presParOf" srcId="{DC413699-22EF-443D-8E1A-81DB1E920916}" destId="{62BF3F3C-53C6-48FA-B9DB-E850FD1AB000}" srcOrd="1" destOrd="0" presId="urn:microsoft.com/office/officeart/2009/3/layout/HorizontalOrganizationChart"/>
    <dgm:cxn modelId="{9D0EC776-FF1E-4D58-8199-F5FF3D4EDE0A}" type="presParOf" srcId="{A3F10A60-CA85-4C2D-B7E1-357A52BE5061}" destId="{A28828B8-2E20-478C-966D-C91013303FB6}" srcOrd="1" destOrd="0" presId="urn:microsoft.com/office/officeart/2009/3/layout/HorizontalOrganizationChart"/>
    <dgm:cxn modelId="{46939696-7ADA-4772-A502-D3703FD782D0}" type="presParOf" srcId="{A3F10A60-CA85-4C2D-B7E1-357A52BE5061}" destId="{BF5717ED-18DA-41DD-BA71-30062FB9BFDF}" srcOrd="2" destOrd="0" presId="urn:microsoft.com/office/officeart/2009/3/layout/HorizontalOrganizationChart"/>
    <dgm:cxn modelId="{78A2D335-DCD4-44B2-82D4-E60C14F07262}" type="presParOf" srcId="{03B765A6-FE83-49AD-AB99-0EDDD560FCCD}" destId="{D02D90E0-067D-4384-A2A4-54991C3FA966}" srcOrd="2" destOrd="0" presId="urn:microsoft.com/office/officeart/2009/3/layout/HorizontalOrganizationChart"/>
    <dgm:cxn modelId="{4B38EDAA-1A5A-488B-BFFB-6CAC9AC8D2B1}" type="presParOf" srcId="{82E30677-2FBD-42A7-8DF6-8C5836CEB889}" destId="{E30B832E-D65F-4D70-87E8-213A5AA9DA43}" srcOrd="4" destOrd="0" presId="urn:microsoft.com/office/officeart/2009/3/layout/HorizontalOrganizationChart"/>
    <dgm:cxn modelId="{6A8368D5-2530-43FC-9338-1B6F056E26E0}" type="presParOf" srcId="{82E30677-2FBD-42A7-8DF6-8C5836CEB889}" destId="{3B36B2EC-1360-4E58-AE7F-0537EB29AFE8}" srcOrd="5" destOrd="0" presId="urn:microsoft.com/office/officeart/2009/3/layout/HorizontalOrganizationChart"/>
    <dgm:cxn modelId="{7FB07D4C-2A08-47B4-8209-284F3C04A340}" type="presParOf" srcId="{3B36B2EC-1360-4E58-AE7F-0537EB29AFE8}" destId="{B6D31C5B-DBCB-480A-AB77-37B3FC464DC6}" srcOrd="0" destOrd="0" presId="urn:microsoft.com/office/officeart/2009/3/layout/HorizontalOrganizationChart"/>
    <dgm:cxn modelId="{8379FB49-32DA-43AB-B5A3-22744F15941D}" type="presParOf" srcId="{B6D31C5B-DBCB-480A-AB77-37B3FC464DC6}" destId="{68A2893B-2A46-4E5D-9AD7-F856712AC426}" srcOrd="0" destOrd="0" presId="urn:microsoft.com/office/officeart/2009/3/layout/HorizontalOrganizationChart"/>
    <dgm:cxn modelId="{F9D65F0F-96A4-4F40-9CC6-3C5C62A78E75}" type="presParOf" srcId="{B6D31C5B-DBCB-480A-AB77-37B3FC464DC6}" destId="{4988375C-34E9-4524-80FA-EBE9160442CC}" srcOrd="1" destOrd="0" presId="urn:microsoft.com/office/officeart/2009/3/layout/HorizontalOrganizationChart"/>
    <dgm:cxn modelId="{07CD2766-E755-4A88-AF9A-2E02FC729892}" type="presParOf" srcId="{3B36B2EC-1360-4E58-AE7F-0537EB29AFE8}" destId="{C886AC2A-51CF-40D2-8655-88AE047650EE}" srcOrd="1" destOrd="0" presId="urn:microsoft.com/office/officeart/2009/3/layout/HorizontalOrganizationChart"/>
    <dgm:cxn modelId="{EAAD20D8-B561-4648-A3F3-8906320FFE97}" type="presParOf" srcId="{3B36B2EC-1360-4E58-AE7F-0537EB29AFE8}" destId="{29EFB007-C2BA-408C-A9FA-425427F9CBB2}" srcOrd="2" destOrd="0" presId="urn:microsoft.com/office/officeart/2009/3/layout/HorizontalOrganizationChart"/>
    <dgm:cxn modelId="{5ACA0B3C-CAB5-4AB8-8B65-213E124DA84E}" type="presParOf" srcId="{82E30677-2FBD-42A7-8DF6-8C5836CEB889}" destId="{5A04C3FB-0D1F-43DB-A3EB-23FB337E556C}" srcOrd="6" destOrd="0" presId="urn:microsoft.com/office/officeart/2009/3/layout/HorizontalOrganizationChart"/>
    <dgm:cxn modelId="{BD9FB2DA-6D1D-4812-A993-B48982AC87EE}" type="presParOf" srcId="{82E30677-2FBD-42A7-8DF6-8C5836CEB889}" destId="{C28721F7-F113-4566-9949-55AAD512145D}" srcOrd="7" destOrd="0" presId="urn:microsoft.com/office/officeart/2009/3/layout/HorizontalOrganizationChart"/>
    <dgm:cxn modelId="{8CB73B33-EEFE-4874-9ACD-CA00FF38E1D8}" type="presParOf" srcId="{C28721F7-F113-4566-9949-55AAD512145D}" destId="{4FDFF2F0-8B8E-4EFA-AE6E-B4E872AED220}" srcOrd="0" destOrd="0" presId="urn:microsoft.com/office/officeart/2009/3/layout/HorizontalOrganizationChart"/>
    <dgm:cxn modelId="{82B25B32-1A57-4B2A-B165-A7E2B9AFB848}" type="presParOf" srcId="{4FDFF2F0-8B8E-4EFA-AE6E-B4E872AED220}" destId="{12535FC7-2A1B-4077-83CD-F1FDD9ED56CB}" srcOrd="0" destOrd="0" presId="urn:microsoft.com/office/officeart/2009/3/layout/HorizontalOrganizationChart"/>
    <dgm:cxn modelId="{5C0A9B3D-C15B-4E6E-A4DF-EDDD38F8B370}" type="presParOf" srcId="{4FDFF2F0-8B8E-4EFA-AE6E-B4E872AED220}" destId="{91A5553F-62A3-4BB1-9DE2-C5951C89242D}" srcOrd="1" destOrd="0" presId="urn:microsoft.com/office/officeart/2009/3/layout/HorizontalOrganizationChart"/>
    <dgm:cxn modelId="{35ACAE7F-0D7A-406B-B308-25AFB62E8B34}" type="presParOf" srcId="{C28721F7-F113-4566-9949-55AAD512145D}" destId="{9047EB10-2B41-447F-9A37-F295CF1C52C0}" srcOrd="1" destOrd="0" presId="urn:microsoft.com/office/officeart/2009/3/layout/HorizontalOrganizationChart"/>
    <dgm:cxn modelId="{31AF710C-FE4F-403F-9D32-F6D650E7A002}" type="presParOf" srcId="{C28721F7-F113-4566-9949-55AAD512145D}" destId="{C5B3BA99-0B16-48FF-A272-B5AD90312A9F}" srcOrd="2" destOrd="0" presId="urn:microsoft.com/office/officeart/2009/3/layout/HorizontalOrganizationChart"/>
    <dgm:cxn modelId="{B416D2D7-785E-4451-96A0-59A192BF8B3F}" type="presParOf" srcId="{82E30677-2FBD-42A7-8DF6-8C5836CEB889}" destId="{F4D97487-7006-462F-8824-DD41A59DAD4A}" srcOrd="8" destOrd="0" presId="urn:microsoft.com/office/officeart/2009/3/layout/HorizontalOrganizationChart"/>
    <dgm:cxn modelId="{F297503E-4C44-457F-A484-AE90ACEF77FA}" type="presParOf" srcId="{82E30677-2FBD-42A7-8DF6-8C5836CEB889}" destId="{EBE00D01-4B91-4E91-B11B-F54930D21B54}" srcOrd="9" destOrd="0" presId="urn:microsoft.com/office/officeart/2009/3/layout/HorizontalOrganizationChart"/>
    <dgm:cxn modelId="{C30D2B14-F768-478B-AB67-3384FE43DCB6}" type="presParOf" srcId="{EBE00D01-4B91-4E91-B11B-F54930D21B54}" destId="{1225A326-4A8B-4D7F-95F3-E8AB7A200818}" srcOrd="0" destOrd="0" presId="urn:microsoft.com/office/officeart/2009/3/layout/HorizontalOrganizationChart"/>
    <dgm:cxn modelId="{7FEDD90B-1DDA-49CE-AE78-79C84F6000A1}" type="presParOf" srcId="{1225A326-4A8B-4D7F-95F3-E8AB7A200818}" destId="{B5D861CD-D929-4F9B-86DE-BC1DFE25D25E}" srcOrd="0" destOrd="0" presId="urn:microsoft.com/office/officeart/2009/3/layout/HorizontalOrganizationChart"/>
    <dgm:cxn modelId="{0E9DEB5E-39DC-4C98-BD65-496F6EE528BD}" type="presParOf" srcId="{1225A326-4A8B-4D7F-95F3-E8AB7A200818}" destId="{47A89065-DE29-4A7A-B896-90E2DF4CBD67}" srcOrd="1" destOrd="0" presId="urn:microsoft.com/office/officeart/2009/3/layout/HorizontalOrganizationChart"/>
    <dgm:cxn modelId="{D7FE114C-D74D-4219-BE26-37E917406FD9}" type="presParOf" srcId="{EBE00D01-4B91-4E91-B11B-F54930D21B54}" destId="{B8B58CC8-E05F-41B1-AA17-67B90915223B}" srcOrd="1" destOrd="0" presId="urn:microsoft.com/office/officeart/2009/3/layout/HorizontalOrganizationChart"/>
    <dgm:cxn modelId="{07337622-4340-4DC0-B2AB-C8FA83F97183}" type="presParOf" srcId="{EBE00D01-4B91-4E91-B11B-F54930D21B54}" destId="{C0F72AD6-558C-40E8-B28B-6D93AAB9D293}" srcOrd="2" destOrd="0" presId="urn:microsoft.com/office/officeart/2009/3/layout/HorizontalOrganizationChart"/>
    <dgm:cxn modelId="{091590A4-6924-4300-A8B9-A965B300A8E1}" type="presParOf" srcId="{31D92A68-431D-44AB-B5B1-0CB77E229276}" destId="{58A929F0-D715-477F-A90F-5983ADFFD8F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F94220-F712-4EB1-8526-AD76748E2642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E2769EE-66AB-4F71-BDE0-3D24F1976C0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 u="sng"/>
            <a:t>Prevención:</a:t>
          </a:r>
          <a:r>
            <a:rPr lang="es-PA"/>
            <a:t> </a:t>
          </a:r>
          <a:endParaRPr lang="en-US"/>
        </a:p>
      </dgm:t>
    </dgm:pt>
    <dgm:pt modelId="{176CBCD6-6639-4D90-8C64-9D6C4C69EE7A}" type="parTrans" cxnId="{8AF2FA76-DBF9-4360-A659-4C0DB40E7849}">
      <dgm:prSet/>
      <dgm:spPr/>
      <dgm:t>
        <a:bodyPr/>
        <a:lstStyle/>
        <a:p>
          <a:endParaRPr lang="en-US"/>
        </a:p>
      </dgm:t>
    </dgm:pt>
    <dgm:pt modelId="{32666A81-10BE-4FE8-8ADD-EF5861A7B3EC}" type="sibTrans" cxnId="{8AF2FA76-DBF9-4360-A659-4C0DB40E7849}">
      <dgm:prSet/>
      <dgm:spPr/>
      <dgm:t>
        <a:bodyPr/>
        <a:lstStyle/>
        <a:p>
          <a:endParaRPr lang="en-US"/>
        </a:p>
      </dgm:t>
    </dgm:pt>
    <dgm:pt modelId="{F56D4872-B9A1-4C0E-A6F1-05F82FF9E9AD}">
      <dgm:prSet/>
      <dgm:spPr/>
      <dgm:t>
        <a:bodyPr/>
        <a:lstStyle/>
        <a:p>
          <a:pPr algn="just">
            <a:lnSpc>
              <a:spcPct val="100000"/>
            </a:lnSpc>
          </a:pPr>
          <a:r>
            <a:rPr lang="es-PA" dirty="0"/>
            <a:t>- No hay campañas directas</a:t>
          </a:r>
        </a:p>
        <a:p>
          <a:pPr algn="just">
            <a:lnSpc>
              <a:spcPct val="100000"/>
            </a:lnSpc>
          </a:pPr>
          <a:r>
            <a:rPr lang="es-PA" dirty="0"/>
            <a:t>-Literatura disponible no considera factores reales actuales. </a:t>
          </a:r>
        </a:p>
        <a:p>
          <a:pPr algn="just">
            <a:lnSpc>
              <a:spcPct val="100000"/>
            </a:lnSpc>
          </a:pPr>
          <a:r>
            <a:rPr lang="es-PA" dirty="0"/>
            <a:t>-MINSA/ CSS: subregistro de casos </a:t>
          </a:r>
          <a:endParaRPr lang="en-US" dirty="0"/>
        </a:p>
      </dgm:t>
    </dgm:pt>
    <dgm:pt modelId="{244B6263-072E-49BB-8966-05AE1799C5AA}" type="parTrans" cxnId="{1228BE71-F4E0-4F7C-BC3F-3D098BDC8450}">
      <dgm:prSet/>
      <dgm:spPr/>
      <dgm:t>
        <a:bodyPr/>
        <a:lstStyle/>
        <a:p>
          <a:endParaRPr lang="en-US"/>
        </a:p>
      </dgm:t>
    </dgm:pt>
    <dgm:pt modelId="{A010AE03-8F4D-4A0A-973A-2D1759E83AD5}" type="sibTrans" cxnId="{1228BE71-F4E0-4F7C-BC3F-3D098BDC8450}">
      <dgm:prSet/>
      <dgm:spPr/>
      <dgm:t>
        <a:bodyPr/>
        <a:lstStyle/>
        <a:p>
          <a:endParaRPr lang="en-US"/>
        </a:p>
      </dgm:t>
    </dgm:pt>
    <dgm:pt modelId="{6CA0D5CB-462B-4BE8-A413-AC01CE39DBE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 u="sng" dirty="0"/>
            <a:t>Diagnostico:</a:t>
          </a:r>
          <a:endParaRPr lang="en-US" dirty="0"/>
        </a:p>
      </dgm:t>
    </dgm:pt>
    <dgm:pt modelId="{C2FD8253-516E-4112-8692-709AFCCEF294}" type="parTrans" cxnId="{D1063BC0-CA08-4C16-BA30-B25302735579}">
      <dgm:prSet/>
      <dgm:spPr/>
      <dgm:t>
        <a:bodyPr/>
        <a:lstStyle/>
        <a:p>
          <a:endParaRPr lang="en-US"/>
        </a:p>
      </dgm:t>
    </dgm:pt>
    <dgm:pt modelId="{610172A0-F6BC-4170-9D6D-58525B7C66FC}" type="sibTrans" cxnId="{D1063BC0-CA08-4C16-BA30-B25302735579}">
      <dgm:prSet/>
      <dgm:spPr/>
      <dgm:t>
        <a:bodyPr/>
        <a:lstStyle/>
        <a:p>
          <a:endParaRPr lang="en-US"/>
        </a:p>
      </dgm:t>
    </dgm:pt>
    <dgm:pt modelId="{CC1E15EA-C00C-46A0-B41A-F824BC49B627}">
      <dgm:prSet/>
      <dgm:spPr/>
      <dgm:t>
        <a:bodyPr/>
        <a:lstStyle/>
        <a:p>
          <a:pPr algn="just">
            <a:lnSpc>
              <a:spcPct val="100000"/>
            </a:lnSpc>
          </a:pPr>
          <a:r>
            <a:rPr lang="es-PA" dirty="0"/>
            <a:t>-Protocolo MINSA y CSS: prueba </a:t>
          </a:r>
          <a:r>
            <a:rPr lang="es-PA" dirty="0" err="1"/>
            <a:t>serologicoas</a:t>
          </a:r>
          <a:r>
            <a:rPr lang="es-PA" dirty="0"/>
            <a:t> IgG e IgM gratis y </a:t>
          </a:r>
          <a:r>
            <a:rPr lang="es-PA" dirty="0" err="1"/>
            <a:t>mandatoria</a:t>
          </a:r>
          <a:r>
            <a:rPr lang="es-PA" dirty="0"/>
            <a:t> 2 veces. </a:t>
          </a:r>
          <a:endParaRPr lang="en-US" dirty="0"/>
        </a:p>
      </dgm:t>
    </dgm:pt>
    <dgm:pt modelId="{210CB6EA-14E4-4985-974B-57FA768DDC6A}" type="parTrans" cxnId="{689C48A2-08D2-4EDD-B73E-41CCB885B26E}">
      <dgm:prSet/>
      <dgm:spPr/>
      <dgm:t>
        <a:bodyPr/>
        <a:lstStyle/>
        <a:p>
          <a:endParaRPr lang="en-US"/>
        </a:p>
      </dgm:t>
    </dgm:pt>
    <dgm:pt modelId="{0AD59A78-4A19-4096-8051-E599CADB8535}" type="sibTrans" cxnId="{689C48A2-08D2-4EDD-B73E-41CCB885B26E}">
      <dgm:prSet/>
      <dgm:spPr/>
      <dgm:t>
        <a:bodyPr/>
        <a:lstStyle/>
        <a:p>
          <a:endParaRPr lang="en-US"/>
        </a:p>
      </dgm:t>
    </dgm:pt>
    <dgm:pt modelId="{D3AB1D93-E611-4CAC-AF51-178D3C8D936E}">
      <dgm:prSet/>
      <dgm:spPr/>
      <dgm:t>
        <a:bodyPr/>
        <a:lstStyle/>
        <a:p>
          <a:pPr algn="just">
            <a:lnSpc>
              <a:spcPct val="100000"/>
            </a:lnSpc>
          </a:pPr>
          <a:r>
            <a:rPr lang="es-PA" dirty="0"/>
            <a:t>- HCP: Registro de resultados IgM e IgG.</a:t>
          </a:r>
        </a:p>
        <a:p>
          <a:pPr algn="ctr">
            <a:lnSpc>
              <a:spcPct val="100000"/>
            </a:lnSpc>
          </a:pPr>
          <a:r>
            <a:rPr lang="es-ES_tradnl" dirty="0"/>
            <a:t> </a:t>
          </a:r>
          <a:endParaRPr lang="en-US" dirty="0"/>
        </a:p>
      </dgm:t>
    </dgm:pt>
    <dgm:pt modelId="{30E3BDFA-25D8-4A6D-B3DE-6C8193989FB2}" type="parTrans" cxnId="{93C5F538-7F49-449A-B151-D5B0275EF1A9}">
      <dgm:prSet/>
      <dgm:spPr/>
      <dgm:t>
        <a:bodyPr/>
        <a:lstStyle/>
        <a:p>
          <a:endParaRPr lang="en-US"/>
        </a:p>
      </dgm:t>
    </dgm:pt>
    <dgm:pt modelId="{227C2FB6-550A-4744-9EAE-A8DF1242845E}" type="sibTrans" cxnId="{93C5F538-7F49-449A-B151-D5B0275EF1A9}">
      <dgm:prSet/>
      <dgm:spPr/>
      <dgm:t>
        <a:bodyPr/>
        <a:lstStyle/>
        <a:p>
          <a:endParaRPr lang="en-US"/>
        </a:p>
      </dgm:t>
    </dgm:pt>
    <dgm:pt modelId="{063DE781-4B99-4041-90D3-3573883E3916}" type="pres">
      <dgm:prSet presAssocID="{86F94220-F712-4EB1-8526-AD76748E2642}" presName="root" presStyleCnt="0">
        <dgm:presLayoutVars>
          <dgm:dir/>
          <dgm:resizeHandles val="exact"/>
        </dgm:presLayoutVars>
      </dgm:prSet>
      <dgm:spPr/>
    </dgm:pt>
    <dgm:pt modelId="{7AC996D1-76E6-49C8-AD9A-7BD12FB5B798}" type="pres">
      <dgm:prSet presAssocID="{9E2769EE-66AB-4F71-BDE0-3D24F1976C02}" presName="compNode" presStyleCnt="0"/>
      <dgm:spPr/>
    </dgm:pt>
    <dgm:pt modelId="{B4FA89BB-53D8-4303-AE88-B50B7DD4F80A}" type="pres">
      <dgm:prSet presAssocID="{9E2769EE-66AB-4F71-BDE0-3D24F1976C0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55FA7312-96B0-4B2A-A816-171082B9D967}" type="pres">
      <dgm:prSet presAssocID="{9E2769EE-66AB-4F71-BDE0-3D24F1976C02}" presName="iconSpace" presStyleCnt="0"/>
      <dgm:spPr/>
    </dgm:pt>
    <dgm:pt modelId="{632B3A6A-7F40-448F-AE9B-0B334FC3BDDE}" type="pres">
      <dgm:prSet presAssocID="{9E2769EE-66AB-4F71-BDE0-3D24F1976C02}" presName="parTx" presStyleLbl="revTx" presStyleIdx="0" presStyleCnt="4">
        <dgm:presLayoutVars>
          <dgm:chMax val="0"/>
          <dgm:chPref val="0"/>
        </dgm:presLayoutVars>
      </dgm:prSet>
      <dgm:spPr/>
    </dgm:pt>
    <dgm:pt modelId="{EBE62DFC-D997-491E-A12E-2C60AAB68A07}" type="pres">
      <dgm:prSet presAssocID="{9E2769EE-66AB-4F71-BDE0-3D24F1976C02}" presName="txSpace" presStyleCnt="0"/>
      <dgm:spPr/>
    </dgm:pt>
    <dgm:pt modelId="{26200DDA-833B-40A8-B874-ABC8E4EBFBA0}" type="pres">
      <dgm:prSet presAssocID="{9E2769EE-66AB-4F71-BDE0-3D24F1976C02}" presName="desTx" presStyleLbl="revTx" presStyleIdx="1" presStyleCnt="4">
        <dgm:presLayoutVars/>
      </dgm:prSet>
      <dgm:spPr/>
    </dgm:pt>
    <dgm:pt modelId="{7D04820F-713D-473B-B1BC-D38D71B974C5}" type="pres">
      <dgm:prSet presAssocID="{32666A81-10BE-4FE8-8ADD-EF5861A7B3EC}" presName="sibTrans" presStyleCnt="0"/>
      <dgm:spPr/>
    </dgm:pt>
    <dgm:pt modelId="{BA300C72-D29E-4F2B-8845-12D611E664B3}" type="pres">
      <dgm:prSet presAssocID="{6CA0D5CB-462B-4BE8-A413-AC01CE39DBE4}" presName="compNode" presStyleCnt="0"/>
      <dgm:spPr/>
    </dgm:pt>
    <dgm:pt modelId="{EAA091ED-07E2-451C-97AA-3EEC6516BDEE}" type="pres">
      <dgm:prSet presAssocID="{6CA0D5CB-462B-4BE8-A413-AC01CE39DBE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09A39EA7-DA2B-4BC6-985D-76A5CAC64DA5}" type="pres">
      <dgm:prSet presAssocID="{6CA0D5CB-462B-4BE8-A413-AC01CE39DBE4}" presName="iconSpace" presStyleCnt="0"/>
      <dgm:spPr/>
    </dgm:pt>
    <dgm:pt modelId="{87490BEF-3E10-413E-9C38-713BE1FDB03E}" type="pres">
      <dgm:prSet presAssocID="{6CA0D5CB-462B-4BE8-A413-AC01CE39DBE4}" presName="parTx" presStyleLbl="revTx" presStyleIdx="2" presStyleCnt="4">
        <dgm:presLayoutVars>
          <dgm:chMax val="0"/>
          <dgm:chPref val="0"/>
        </dgm:presLayoutVars>
      </dgm:prSet>
      <dgm:spPr/>
    </dgm:pt>
    <dgm:pt modelId="{5CEAB3F6-687B-43B9-AED3-9A1CD8C4D989}" type="pres">
      <dgm:prSet presAssocID="{6CA0D5CB-462B-4BE8-A413-AC01CE39DBE4}" presName="txSpace" presStyleCnt="0"/>
      <dgm:spPr/>
    </dgm:pt>
    <dgm:pt modelId="{7ED21E81-5F03-463D-A9B6-BED7D8011984}" type="pres">
      <dgm:prSet presAssocID="{6CA0D5CB-462B-4BE8-A413-AC01CE39DBE4}" presName="desTx" presStyleLbl="revTx" presStyleIdx="3" presStyleCnt="4">
        <dgm:presLayoutVars/>
      </dgm:prSet>
      <dgm:spPr/>
    </dgm:pt>
  </dgm:ptLst>
  <dgm:cxnLst>
    <dgm:cxn modelId="{93C5F538-7F49-449A-B151-D5B0275EF1A9}" srcId="{6CA0D5CB-462B-4BE8-A413-AC01CE39DBE4}" destId="{D3AB1D93-E611-4CAC-AF51-178D3C8D936E}" srcOrd="1" destOrd="0" parTransId="{30E3BDFA-25D8-4A6D-B3DE-6C8193989FB2}" sibTransId="{227C2FB6-550A-4744-9EAE-A8DF1242845E}"/>
    <dgm:cxn modelId="{85981262-9F80-48CB-8689-E4563B09275A}" type="presOf" srcId="{F56D4872-B9A1-4C0E-A6F1-05F82FF9E9AD}" destId="{26200DDA-833B-40A8-B874-ABC8E4EBFBA0}" srcOrd="0" destOrd="0" presId="urn:microsoft.com/office/officeart/2018/5/layout/CenteredIconLabelDescriptionList"/>
    <dgm:cxn modelId="{72970D49-6A85-4F6E-8BF7-0D9BF073B5EF}" type="presOf" srcId="{86F94220-F712-4EB1-8526-AD76748E2642}" destId="{063DE781-4B99-4041-90D3-3573883E3916}" srcOrd="0" destOrd="0" presId="urn:microsoft.com/office/officeart/2018/5/layout/CenteredIconLabelDescriptionList"/>
    <dgm:cxn modelId="{8AF4E569-6F67-4DA0-842E-93273D4C908F}" type="presOf" srcId="{CC1E15EA-C00C-46A0-B41A-F824BC49B627}" destId="{7ED21E81-5F03-463D-A9B6-BED7D8011984}" srcOrd="0" destOrd="0" presId="urn:microsoft.com/office/officeart/2018/5/layout/CenteredIconLabelDescriptionList"/>
    <dgm:cxn modelId="{1228BE71-F4E0-4F7C-BC3F-3D098BDC8450}" srcId="{9E2769EE-66AB-4F71-BDE0-3D24F1976C02}" destId="{F56D4872-B9A1-4C0E-A6F1-05F82FF9E9AD}" srcOrd="0" destOrd="0" parTransId="{244B6263-072E-49BB-8966-05AE1799C5AA}" sibTransId="{A010AE03-8F4D-4A0A-973A-2D1759E83AD5}"/>
    <dgm:cxn modelId="{8AF2FA76-DBF9-4360-A659-4C0DB40E7849}" srcId="{86F94220-F712-4EB1-8526-AD76748E2642}" destId="{9E2769EE-66AB-4F71-BDE0-3D24F1976C02}" srcOrd="0" destOrd="0" parTransId="{176CBCD6-6639-4D90-8C64-9D6C4C69EE7A}" sibTransId="{32666A81-10BE-4FE8-8ADD-EF5861A7B3EC}"/>
    <dgm:cxn modelId="{FC0F659B-C67E-444A-9977-D6D7908B10C4}" type="presOf" srcId="{D3AB1D93-E611-4CAC-AF51-178D3C8D936E}" destId="{7ED21E81-5F03-463D-A9B6-BED7D8011984}" srcOrd="0" destOrd="1" presId="urn:microsoft.com/office/officeart/2018/5/layout/CenteredIconLabelDescriptionList"/>
    <dgm:cxn modelId="{689C48A2-08D2-4EDD-B73E-41CCB885B26E}" srcId="{6CA0D5CB-462B-4BE8-A413-AC01CE39DBE4}" destId="{CC1E15EA-C00C-46A0-B41A-F824BC49B627}" srcOrd="0" destOrd="0" parTransId="{210CB6EA-14E4-4985-974B-57FA768DDC6A}" sibTransId="{0AD59A78-4A19-4096-8051-E599CADB8535}"/>
    <dgm:cxn modelId="{D1063BC0-CA08-4C16-BA30-B25302735579}" srcId="{86F94220-F712-4EB1-8526-AD76748E2642}" destId="{6CA0D5CB-462B-4BE8-A413-AC01CE39DBE4}" srcOrd="1" destOrd="0" parTransId="{C2FD8253-516E-4112-8692-709AFCCEF294}" sibTransId="{610172A0-F6BC-4170-9D6D-58525B7C66FC}"/>
    <dgm:cxn modelId="{B0A0CBC9-083A-4D7C-A0D5-394573F2EF8F}" type="presOf" srcId="{9E2769EE-66AB-4F71-BDE0-3D24F1976C02}" destId="{632B3A6A-7F40-448F-AE9B-0B334FC3BDDE}" srcOrd="0" destOrd="0" presId="urn:microsoft.com/office/officeart/2018/5/layout/CenteredIconLabelDescriptionList"/>
    <dgm:cxn modelId="{25B18CD3-CC7E-4742-8D93-3F09E072C03F}" type="presOf" srcId="{6CA0D5CB-462B-4BE8-A413-AC01CE39DBE4}" destId="{87490BEF-3E10-413E-9C38-713BE1FDB03E}" srcOrd="0" destOrd="0" presId="urn:microsoft.com/office/officeart/2018/5/layout/CenteredIconLabelDescriptionList"/>
    <dgm:cxn modelId="{6F95A561-D756-47CF-AE91-801545D1DCE8}" type="presParOf" srcId="{063DE781-4B99-4041-90D3-3573883E3916}" destId="{7AC996D1-76E6-49C8-AD9A-7BD12FB5B798}" srcOrd="0" destOrd="0" presId="urn:microsoft.com/office/officeart/2018/5/layout/CenteredIconLabelDescriptionList"/>
    <dgm:cxn modelId="{D12659A8-62A1-4CB5-9DAD-109843CCDB63}" type="presParOf" srcId="{7AC996D1-76E6-49C8-AD9A-7BD12FB5B798}" destId="{B4FA89BB-53D8-4303-AE88-B50B7DD4F80A}" srcOrd="0" destOrd="0" presId="urn:microsoft.com/office/officeart/2018/5/layout/CenteredIconLabelDescriptionList"/>
    <dgm:cxn modelId="{CE17E003-227D-46B5-8098-8DC7029DAFAB}" type="presParOf" srcId="{7AC996D1-76E6-49C8-AD9A-7BD12FB5B798}" destId="{55FA7312-96B0-4B2A-A816-171082B9D967}" srcOrd="1" destOrd="0" presId="urn:microsoft.com/office/officeart/2018/5/layout/CenteredIconLabelDescriptionList"/>
    <dgm:cxn modelId="{E3F3BC11-3ECD-4B9C-922D-1EAFD6D465B7}" type="presParOf" srcId="{7AC996D1-76E6-49C8-AD9A-7BD12FB5B798}" destId="{632B3A6A-7F40-448F-AE9B-0B334FC3BDDE}" srcOrd="2" destOrd="0" presId="urn:microsoft.com/office/officeart/2018/5/layout/CenteredIconLabelDescriptionList"/>
    <dgm:cxn modelId="{35D02808-B950-408D-9F90-2389FD1ED5E6}" type="presParOf" srcId="{7AC996D1-76E6-49C8-AD9A-7BD12FB5B798}" destId="{EBE62DFC-D997-491E-A12E-2C60AAB68A07}" srcOrd="3" destOrd="0" presId="urn:microsoft.com/office/officeart/2018/5/layout/CenteredIconLabelDescriptionList"/>
    <dgm:cxn modelId="{E4BC8174-8997-445C-A206-7BE2775FE6E0}" type="presParOf" srcId="{7AC996D1-76E6-49C8-AD9A-7BD12FB5B798}" destId="{26200DDA-833B-40A8-B874-ABC8E4EBFBA0}" srcOrd="4" destOrd="0" presId="urn:microsoft.com/office/officeart/2018/5/layout/CenteredIconLabelDescriptionList"/>
    <dgm:cxn modelId="{8B08B586-D631-4379-87AD-81E597B8410D}" type="presParOf" srcId="{063DE781-4B99-4041-90D3-3573883E3916}" destId="{7D04820F-713D-473B-B1BC-D38D71B974C5}" srcOrd="1" destOrd="0" presId="urn:microsoft.com/office/officeart/2018/5/layout/CenteredIconLabelDescriptionList"/>
    <dgm:cxn modelId="{5D5E825C-3C04-49DF-97FC-FFB8C8107225}" type="presParOf" srcId="{063DE781-4B99-4041-90D3-3573883E3916}" destId="{BA300C72-D29E-4F2B-8845-12D611E664B3}" srcOrd="2" destOrd="0" presId="urn:microsoft.com/office/officeart/2018/5/layout/CenteredIconLabelDescriptionList"/>
    <dgm:cxn modelId="{39B8F8E5-91D3-4599-9139-BF67BC054627}" type="presParOf" srcId="{BA300C72-D29E-4F2B-8845-12D611E664B3}" destId="{EAA091ED-07E2-451C-97AA-3EEC6516BDEE}" srcOrd="0" destOrd="0" presId="urn:microsoft.com/office/officeart/2018/5/layout/CenteredIconLabelDescriptionList"/>
    <dgm:cxn modelId="{99C66531-075B-4A1C-A7BB-70B4D0FABA34}" type="presParOf" srcId="{BA300C72-D29E-4F2B-8845-12D611E664B3}" destId="{09A39EA7-DA2B-4BC6-985D-76A5CAC64DA5}" srcOrd="1" destOrd="0" presId="urn:microsoft.com/office/officeart/2018/5/layout/CenteredIconLabelDescriptionList"/>
    <dgm:cxn modelId="{188B8859-002C-4D0D-B191-ABF1ACAF2117}" type="presParOf" srcId="{BA300C72-D29E-4F2B-8845-12D611E664B3}" destId="{87490BEF-3E10-413E-9C38-713BE1FDB03E}" srcOrd="2" destOrd="0" presId="urn:microsoft.com/office/officeart/2018/5/layout/CenteredIconLabelDescriptionList"/>
    <dgm:cxn modelId="{EE32AE79-4CED-4830-808B-07A3BD5FBCCA}" type="presParOf" srcId="{BA300C72-D29E-4F2B-8845-12D611E664B3}" destId="{5CEAB3F6-687B-43B9-AED3-9A1CD8C4D989}" srcOrd="3" destOrd="0" presId="urn:microsoft.com/office/officeart/2018/5/layout/CenteredIconLabelDescriptionList"/>
    <dgm:cxn modelId="{5BF0E28A-958E-4655-9B29-2041F721BDEC}" type="presParOf" srcId="{BA300C72-D29E-4F2B-8845-12D611E664B3}" destId="{7ED21E81-5F03-463D-A9B6-BED7D8011984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57A11D-1C79-4F4F-9799-5C4BE0B4F8F4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D649ED7-BE97-4E2B-9E5A-BE6F50D2FA8D}">
      <dgm:prSet/>
      <dgm:spPr>
        <a:solidFill>
          <a:schemeClr val="accent2"/>
        </a:solidFill>
      </dgm:spPr>
      <dgm:t>
        <a:bodyPr/>
        <a:lstStyle/>
        <a:p>
          <a:pPr>
            <a:defRPr b="1"/>
          </a:pPr>
          <a:r>
            <a:rPr lang="es-PA" u="sng" dirty="0"/>
            <a:t>Guía Manejo de Complicaciones embarazo CSS/ MINSA: </a:t>
          </a:r>
        </a:p>
        <a:p>
          <a:pPr>
            <a:defRPr b="1"/>
          </a:pPr>
          <a:endParaRPr lang="en-US" dirty="0"/>
        </a:p>
      </dgm:t>
    </dgm:pt>
    <dgm:pt modelId="{901E97A6-D52F-4085-8762-FE9A3EE4D6D8}" type="parTrans" cxnId="{852AA093-4733-4C6B-98D3-DB1D04498481}">
      <dgm:prSet/>
      <dgm:spPr/>
      <dgm:t>
        <a:bodyPr/>
        <a:lstStyle/>
        <a:p>
          <a:endParaRPr lang="en-US"/>
        </a:p>
      </dgm:t>
    </dgm:pt>
    <dgm:pt modelId="{16E77EF3-06BE-4EEA-918B-8EA99A0AEB3D}" type="sibTrans" cxnId="{852AA093-4733-4C6B-98D3-DB1D04498481}">
      <dgm:prSet/>
      <dgm:spPr/>
      <dgm:t>
        <a:bodyPr/>
        <a:lstStyle/>
        <a:p>
          <a:endParaRPr lang="en-US"/>
        </a:p>
      </dgm:t>
    </dgm:pt>
    <dgm:pt modelId="{99BF9030-8F54-430F-AB01-7ADF59E07E64}">
      <dgm:prSet/>
      <dgm:spPr>
        <a:solidFill>
          <a:schemeClr val="accent1"/>
        </a:solidFill>
      </dgm:spPr>
      <dgm:t>
        <a:bodyPr/>
        <a:lstStyle/>
        <a:p>
          <a:r>
            <a:rPr lang="es-PA" b="1" dirty="0"/>
            <a:t>Seroconversión de Gestante mandatorio evaluación fetal:</a:t>
          </a:r>
          <a:r>
            <a:rPr lang="es-PA" dirty="0"/>
            <a:t> </a:t>
          </a:r>
          <a:endParaRPr lang="en-US" dirty="0"/>
        </a:p>
      </dgm:t>
    </dgm:pt>
    <dgm:pt modelId="{121BDBF1-757F-46ED-92E2-A063BD166A90}" type="parTrans" cxnId="{9A085553-5E8F-43BC-B445-9803280E82A3}">
      <dgm:prSet/>
      <dgm:spPr/>
      <dgm:t>
        <a:bodyPr/>
        <a:lstStyle/>
        <a:p>
          <a:endParaRPr lang="en-US"/>
        </a:p>
      </dgm:t>
    </dgm:pt>
    <dgm:pt modelId="{0DBF2B3F-A0BB-473C-81C3-B5D28B7DBEBB}" type="sibTrans" cxnId="{9A085553-5E8F-43BC-B445-9803280E82A3}">
      <dgm:prSet/>
      <dgm:spPr/>
      <dgm:t>
        <a:bodyPr/>
        <a:lstStyle/>
        <a:p>
          <a:endParaRPr lang="en-US"/>
        </a:p>
      </dgm:t>
    </dgm:pt>
    <dgm:pt modelId="{3B6E0631-BCBB-4870-AD50-A4637FB7D788}">
      <dgm:prSet/>
      <dgm:spPr>
        <a:solidFill>
          <a:schemeClr val="accent2"/>
        </a:solidFill>
      </dgm:spPr>
      <dgm:t>
        <a:bodyPr/>
        <a:lstStyle/>
        <a:p>
          <a:r>
            <a:rPr lang="es-PA" dirty="0"/>
            <a:t>Ultrasonido morfológico</a:t>
          </a:r>
        </a:p>
        <a:p>
          <a:r>
            <a:rPr lang="es-PA" dirty="0"/>
            <a:t>(calcificaciones encefálicas) </a:t>
          </a:r>
          <a:endParaRPr lang="en-US" dirty="0"/>
        </a:p>
      </dgm:t>
    </dgm:pt>
    <dgm:pt modelId="{9E341B04-5953-4CCD-AC6E-F2605A369F14}" type="parTrans" cxnId="{9ED8E03A-7F78-429F-88A1-270C9E0F2E6A}">
      <dgm:prSet/>
      <dgm:spPr/>
      <dgm:t>
        <a:bodyPr/>
        <a:lstStyle/>
        <a:p>
          <a:endParaRPr lang="en-US"/>
        </a:p>
      </dgm:t>
    </dgm:pt>
    <dgm:pt modelId="{A5029BFF-A971-4165-B28E-C50F0A611743}" type="sibTrans" cxnId="{9ED8E03A-7F78-429F-88A1-270C9E0F2E6A}">
      <dgm:prSet/>
      <dgm:spPr/>
      <dgm:t>
        <a:bodyPr/>
        <a:lstStyle/>
        <a:p>
          <a:endParaRPr lang="en-US"/>
        </a:p>
      </dgm:t>
    </dgm:pt>
    <dgm:pt modelId="{8BA3C097-77ED-438F-B887-9A96DE1FABCD}">
      <dgm:prSet/>
      <dgm:spPr>
        <a:solidFill>
          <a:schemeClr val="accent2"/>
        </a:solidFill>
      </dgm:spPr>
      <dgm:t>
        <a:bodyPr/>
        <a:lstStyle/>
        <a:p>
          <a:r>
            <a:rPr lang="es-PA" dirty="0" err="1"/>
            <a:t>Amniocentesis:PCR</a:t>
          </a:r>
          <a:r>
            <a:rPr lang="es-PA" dirty="0"/>
            <a:t> liquido amniótico </a:t>
          </a:r>
          <a:endParaRPr lang="en-US" dirty="0"/>
        </a:p>
      </dgm:t>
    </dgm:pt>
    <dgm:pt modelId="{F8EE37D1-AB87-4C46-A9C9-F1442ECCD541}" type="parTrans" cxnId="{A0822F2D-B558-4A07-BA45-7E3450E01C25}">
      <dgm:prSet/>
      <dgm:spPr/>
      <dgm:t>
        <a:bodyPr/>
        <a:lstStyle/>
        <a:p>
          <a:endParaRPr lang="en-US"/>
        </a:p>
      </dgm:t>
    </dgm:pt>
    <dgm:pt modelId="{36E99434-BCCF-42EF-ABDC-EE932BF44D44}" type="sibTrans" cxnId="{A0822F2D-B558-4A07-BA45-7E3450E01C25}">
      <dgm:prSet/>
      <dgm:spPr/>
      <dgm:t>
        <a:bodyPr/>
        <a:lstStyle/>
        <a:p>
          <a:endParaRPr lang="en-US"/>
        </a:p>
      </dgm:t>
    </dgm:pt>
    <dgm:pt modelId="{C480FEA3-9B9A-46F4-ABB4-9D8F4007827D}">
      <dgm:prSet/>
      <dgm:spPr>
        <a:solidFill>
          <a:schemeClr val="accent1"/>
        </a:solidFill>
      </dgm:spPr>
      <dgm:t>
        <a:bodyPr/>
        <a:lstStyle/>
        <a:p>
          <a:r>
            <a:rPr lang="es-PA" b="1" dirty="0"/>
            <a:t>Tratamiento Obligatorio Gestante:</a:t>
          </a:r>
          <a:r>
            <a:rPr lang="es-PA" dirty="0"/>
            <a:t> </a:t>
          </a:r>
          <a:endParaRPr lang="en-US" dirty="0"/>
        </a:p>
      </dgm:t>
    </dgm:pt>
    <dgm:pt modelId="{30881CF9-0549-4024-B7DB-589F13C1EC01}" type="parTrans" cxnId="{810C46F2-B05C-44D3-BDF5-461CB9FFB085}">
      <dgm:prSet/>
      <dgm:spPr/>
      <dgm:t>
        <a:bodyPr/>
        <a:lstStyle/>
        <a:p>
          <a:endParaRPr lang="en-US"/>
        </a:p>
      </dgm:t>
    </dgm:pt>
    <dgm:pt modelId="{ADC1591E-31D1-4FB2-B0E4-C813232D37B4}" type="sibTrans" cxnId="{810C46F2-B05C-44D3-BDF5-461CB9FFB085}">
      <dgm:prSet/>
      <dgm:spPr/>
      <dgm:t>
        <a:bodyPr/>
        <a:lstStyle/>
        <a:p>
          <a:endParaRPr lang="en-US"/>
        </a:p>
      </dgm:t>
    </dgm:pt>
    <dgm:pt modelId="{ECCF06DE-9CD0-4993-9DAD-59B329A24C61}">
      <dgm:prSet/>
      <dgm:spPr>
        <a:solidFill>
          <a:schemeClr val="accent2"/>
        </a:solidFill>
      </dgm:spPr>
      <dgm:t>
        <a:bodyPr/>
        <a:lstStyle/>
        <a:p>
          <a:r>
            <a:rPr lang="es-PA" dirty="0"/>
            <a:t>Primer Trimestre: Espiramicina </a:t>
          </a:r>
          <a:endParaRPr lang="en-US" dirty="0"/>
        </a:p>
      </dgm:t>
    </dgm:pt>
    <dgm:pt modelId="{4C80578E-0F50-474B-AF54-0B03E2743D35}" type="parTrans" cxnId="{90F08092-ACBB-4232-8B27-2F53E06047E3}">
      <dgm:prSet/>
      <dgm:spPr/>
      <dgm:t>
        <a:bodyPr/>
        <a:lstStyle/>
        <a:p>
          <a:endParaRPr lang="en-US"/>
        </a:p>
      </dgm:t>
    </dgm:pt>
    <dgm:pt modelId="{1BA164B2-9F79-4B5F-B631-08215D34B9A3}" type="sibTrans" cxnId="{90F08092-ACBB-4232-8B27-2F53E06047E3}">
      <dgm:prSet/>
      <dgm:spPr/>
      <dgm:t>
        <a:bodyPr/>
        <a:lstStyle/>
        <a:p>
          <a:endParaRPr lang="en-US"/>
        </a:p>
      </dgm:t>
    </dgm:pt>
    <dgm:pt modelId="{5DB3ACA8-EB50-4A3A-ADA8-3163A546A413}">
      <dgm:prSet/>
      <dgm:spPr>
        <a:solidFill>
          <a:schemeClr val="accent2"/>
        </a:solidFill>
      </dgm:spPr>
      <dgm:t>
        <a:bodyPr/>
        <a:lstStyle/>
        <a:p>
          <a:r>
            <a:rPr lang="es-PA" dirty="0"/>
            <a:t>Segundo y Tercer Trimestre : </a:t>
          </a:r>
          <a:r>
            <a:rPr lang="es-PA" dirty="0" err="1"/>
            <a:t>Pirimetamina</a:t>
          </a:r>
          <a:r>
            <a:rPr lang="es-PA" dirty="0"/>
            <a:t>, Sulfadiazina y Acido </a:t>
          </a:r>
          <a:r>
            <a:rPr lang="es-PA" dirty="0" err="1"/>
            <a:t>Folinico</a:t>
          </a:r>
          <a:r>
            <a:rPr lang="es-PA" dirty="0"/>
            <a:t> </a:t>
          </a:r>
          <a:endParaRPr lang="en-US" dirty="0"/>
        </a:p>
      </dgm:t>
    </dgm:pt>
    <dgm:pt modelId="{D25486D6-B4DF-43C1-B6FF-F572C1766FD9}" type="parTrans" cxnId="{0F53074C-555A-46CA-AEEE-F9F60256E3D6}">
      <dgm:prSet/>
      <dgm:spPr/>
      <dgm:t>
        <a:bodyPr/>
        <a:lstStyle/>
        <a:p>
          <a:endParaRPr lang="en-US"/>
        </a:p>
      </dgm:t>
    </dgm:pt>
    <dgm:pt modelId="{F39192B0-5B87-4439-A934-E514CD6664D9}" type="sibTrans" cxnId="{0F53074C-555A-46CA-AEEE-F9F60256E3D6}">
      <dgm:prSet/>
      <dgm:spPr/>
      <dgm:t>
        <a:bodyPr/>
        <a:lstStyle/>
        <a:p>
          <a:endParaRPr lang="en-US"/>
        </a:p>
      </dgm:t>
    </dgm:pt>
    <dgm:pt modelId="{1DC86EF4-AAE8-4845-A9C6-ED90E5A0D32C}" type="pres">
      <dgm:prSet presAssocID="{B157A11D-1C79-4F4F-9799-5C4BE0B4F8F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33B1AE8-9484-42ED-9558-E364CAFE11FB}" type="pres">
      <dgm:prSet presAssocID="{7D649ED7-BE97-4E2B-9E5A-BE6F50D2FA8D}" presName="root1" presStyleCnt="0"/>
      <dgm:spPr/>
    </dgm:pt>
    <dgm:pt modelId="{DA31739A-4E29-43F8-874F-E114406E9CB0}" type="pres">
      <dgm:prSet presAssocID="{7D649ED7-BE97-4E2B-9E5A-BE6F50D2FA8D}" presName="LevelOneTextNode" presStyleLbl="node0" presStyleIdx="0" presStyleCnt="1">
        <dgm:presLayoutVars>
          <dgm:chPref val="3"/>
        </dgm:presLayoutVars>
      </dgm:prSet>
      <dgm:spPr/>
    </dgm:pt>
    <dgm:pt modelId="{E6C0C200-BF45-4A09-BF17-DE194E18B403}" type="pres">
      <dgm:prSet presAssocID="{7D649ED7-BE97-4E2B-9E5A-BE6F50D2FA8D}" presName="level2hierChild" presStyleCnt="0"/>
      <dgm:spPr/>
    </dgm:pt>
    <dgm:pt modelId="{03737B5B-FD73-4537-BC1E-E63D340902B5}" type="pres">
      <dgm:prSet presAssocID="{121BDBF1-757F-46ED-92E2-A063BD166A90}" presName="conn2-1" presStyleLbl="parChTrans1D2" presStyleIdx="0" presStyleCnt="2"/>
      <dgm:spPr/>
    </dgm:pt>
    <dgm:pt modelId="{CDEFB047-2783-460F-A592-1AD12407EF73}" type="pres">
      <dgm:prSet presAssocID="{121BDBF1-757F-46ED-92E2-A063BD166A90}" presName="connTx" presStyleLbl="parChTrans1D2" presStyleIdx="0" presStyleCnt="2"/>
      <dgm:spPr/>
    </dgm:pt>
    <dgm:pt modelId="{35D8BCFD-A506-4BFF-8E64-F5BEBA7C084B}" type="pres">
      <dgm:prSet presAssocID="{99BF9030-8F54-430F-AB01-7ADF59E07E64}" presName="root2" presStyleCnt="0"/>
      <dgm:spPr/>
    </dgm:pt>
    <dgm:pt modelId="{66493C90-8E77-490A-B6AF-2658218D3876}" type="pres">
      <dgm:prSet presAssocID="{99BF9030-8F54-430F-AB01-7ADF59E07E64}" presName="LevelTwoTextNode" presStyleLbl="node2" presStyleIdx="0" presStyleCnt="2">
        <dgm:presLayoutVars>
          <dgm:chPref val="3"/>
        </dgm:presLayoutVars>
      </dgm:prSet>
      <dgm:spPr/>
    </dgm:pt>
    <dgm:pt modelId="{345C4B8B-6925-4A47-9796-07D99F6AB9B4}" type="pres">
      <dgm:prSet presAssocID="{99BF9030-8F54-430F-AB01-7ADF59E07E64}" presName="level3hierChild" presStyleCnt="0"/>
      <dgm:spPr/>
    </dgm:pt>
    <dgm:pt modelId="{19D9AFCC-D2BC-47F7-8BB1-936863194974}" type="pres">
      <dgm:prSet presAssocID="{9E341B04-5953-4CCD-AC6E-F2605A369F14}" presName="conn2-1" presStyleLbl="parChTrans1D3" presStyleIdx="0" presStyleCnt="4"/>
      <dgm:spPr/>
    </dgm:pt>
    <dgm:pt modelId="{3044F23B-CFAD-49D5-BFBF-5DEB74A93650}" type="pres">
      <dgm:prSet presAssocID="{9E341B04-5953-4CCD-AC6E-F2605A369F14}" presName="connTx" presStyleLbl="parChTrans1D3" presStyleIdx="0" presStyleCnt="4"/>
      <dgm:spPr/>
    </dgm:pt>
    <dgm:pt modelId="{BC0DF194-710F-48CB-8AF0-9A975F500E15}" type="pres">
      <dgm:prSet presAssocID="{3B6E0631-BCBB-4870-AD50-A4637FB7D788}" presName="root2" presStyleCnt="0"/>
      <dgm:spPr/>
    </dgm:pt>
    <dgm:pt modelId="{05A1906C-246E-4B5A-B7F1-DBC458E550CD}" type="pres">
      <dgm:prSet presAssocID="{3B6E0631-BCBB-4870-AD50-A4637FB7D788}" presName="LevelTwoTextNode" presStyleLbl="node3" presStyleIdx="0" presStyleCnt="4">
        <dgm:presLayoutVars>
          <dgm:chPref val="3"/>
        </dgm:presLayoutVars>
      </dgm:prSet>
      <dgm:spPr/>
    </dgm:pt>
    <dgm:pt modelId="{0FA18AE4-A7E9-4383-9250-C6DBF16B4A0F}" type="pres">
      <dgm:prSet presAssocID="{3B6E0631-BCBB-4870-AD50-A4637FB7D788}" presName="level3hierChild" presStyleCnt="0"/>
      <dgm:spPr/>
    </dgm:pt>
    <dgm:pt modelId="{FE381C8D-7B2B-4502-A206-3584993E8E38}" type="pres">
      <dgm:prSet presAssocID="{F8EE37D1-AB87-4C46-A9C9-F1442ECCD541}" presName="conn2-1" presStyleLbl="parChTrans1D3" presStyleIdx="1" presStyleCnt="4"/>
      <dgm:spPr/>
    </dgm:pt>
    <dgm:pt modelId="{F54CB942-B60D-41DA-9369-8DFD7F224A6F}" type="pres">
      <dgm:prSet presAssocID="{F8EE37D1-AB87-4C46-A9C9-F1442ECCD541}" presName="connTx" presStyleLbl="parChTrans1D3" presStyleIdx="1" presStyleCnt="4"/>
      <dgm:spPr/>
    </dgm:pt>
    <dgm:pt modelId="{1F432684-E147-4155-B5FB-FA499D4A73C8}" type="pres">
      <dgm:prSet presAssocID="{8BA3C097-77ED-438F-B887-9A96DE1FABCD}" presName="root2" presStyleCnt="0"/>
      <dgm:spPr/>
    </dgm:pt>
    <dgm:pt modelId="{9085807E-9635-41AA-9923-AC85EC52ABF9}" type="pres">
      <dgm:prSet presAssocID="{8BA3C097-77ED-438F-B887-9A96DE1FABCD}" presName="LevelTwoTextNode" presStyleLbl="node3" presStyleIdx="1" presStyleCnt="4">
        <dgm:presLayoutVars>
          <dgm:chPref val="3"/>
        </dgm:presLayoutVars>
      </dgm:prSet>
      <dgm:spPr/>
    </dgm:pt>
    <dgm:pt modelId="{914877F1-5348-426E-B6F7-5F7C9661F0B6}" type="pres">
      <dgm:prSet presAssocID="{8BA3C097-77ED-438F-B887-9A96DE1FABCD}" presName="level3hierChild" presStyleCnt="0"/>
      <dgm:spPr/>
    </dgm:pt>
    <dgm:pt modelId="{1DB3197A-5B61-48AB-B909-D138F3B2D209}" type="pres">
      <dgm:prSet presAssocID="{30881CF9-0549-4024-B7DB-589F13C1EC01}" presName="conn2-1" presStyleLbl="parChTrans1D2" presStyleIdx="1" presStyleCnt="2"/>
      <dgm:spPr/>
    </dgm:pt>
    <dgm:pt modelId="{89387799-D6FD-4EFB-AED5-30F3506D3B89}" type="pres">
      <dgm:prSet presAssocID="{30881CF9-0549-4024-B7DB-589F13C1EC01}" presName="connTx" presStyleLbl="parChTrans1D2" presStyleIdx="1" presStyleCnt="2"/>
      <dgm:spPr/>
    </dgm:pt>
    <dgm:pt modelId="{5282C85C-0B3D-4CF1-98A1-BCF78792817A}" type="pres">
      <dgm:prSet presAssocID="{C480FEA3-9B9A-46F4-ABB4-9D8F4007827D}" presName="root2" presStyleCnt="0"/>
      <dgm:spPr/>
    </dgm:pt>
    <dgm:pt modelId="{42781282-E9A1-4AC4-A9AD-09074A0E1C2D}" type="pres">
      <dgm:prSet presAssocID="{C480FEA3-9B9A-46F4-ABB4-9D8F4007827D}" presName="LevelTwoTextNode" presStyleLbl="node2" presStyleIdx="1" presStyleCnt="2">
        <dgm:presLayoutVars>
          <dgm:chPref val="3"/>
        </dgm:presLayoutVars>
      </dgm:prSet>
      <dgm:spPr/>
    </dgm:pt>
    <dgm:pt modelId="{4679AA8A-8A8B-4907-9460-D65533AAC6E9}" type="pres">
      <dgm:prSet presAssocID="{C480FEA3-9B9A-46F4-ABB4-9D8F4007827D}" presName="level3hierChild" presStyleCnt="0"/>
      <dgm:spPr/>
    </dgm:pt>
    <dgm:pt modelId="{82AF9939-0499-4E87-9087-0A8E9947744E}" type="pres">
      <dgm:prSet presAssocID="{4C80578E-0F50-474B-AF54-0B03E2743D35}" presName="conn2-1" presStyleLbl="parChTrans1D3" presStyleIdx="2" presStyleCnt="4"/>
      <dgm:spPr/>
    </dgm:pt>
    <dgm:pt modelId="{3EF0BD7D-D587-444A-BF18-4C9D0FA7E601}" type="pres">
      <dgm:prSet presAssocID="{4C80578E-0F50-474B-AF54-0B03E2743D35}" presName="connTx" presStyleLbl="parChTrans1D3" presStyleIdx="2" presStyleCnt="4"/>
      <dgm:spPr/>
    </dgm:pt>
    <dgm:pt modelId="{860FEDE7-3A21-4A29-9457-FAEB3C662DB3}" type="pres">
      <dgm:prSet presAssocID="{ECCF06DE-9CD0-4993-9DAD-59B329A24C61}" presName="root2" presStyleCnt="0"/>
      <dgm:spPr/>
    </dgm:pt>
    <dgm:pt modelId="{9AE0E0CD-9893-4E2F-BBE3-430B9FC05736}" type="pres">
      <dgm:prSet presAssocID="{ECCF06DE-9CD0-4993-9DAD-59B329A24C61}" presName="LevelTwoTextNode" presStyleLbl="node3" presStyleIdx="2" presStyleCnt="4">
        <dgm:presLayoutVars>
          <dgm:chPref val="3"/>
        </dgm:presLayoutVars>
      </dgm:prSet>
      <dgm:spPr/>
    </dgm:pt>
    <dgm:pt modelId="{92E2292D-7339-4AA9-A362-825AA38AB2D4}" type="pres">
      <dgm:prSet presAssocID="{ECCF06DE-9CD0-4993-9DAD-59B329A24C61}" presName="level3hierChild" presStyleCnt="0"/>
      <dgm:spPr/>
    </dgm:pt>
    <dgm:pt modelId="{D1069158-033F-4C83-AC77-53A70D7A4117}" type="pres">
      <dgm:prSet presAssocID="{D25486D6-B4DF-43C1-B6FF-F572C1766FD9}" presName="conn2-1" presStyleLbl="parChTrans1D3" presStyleIdx="3" presStyleCnt="4"/>
      <dgm:spPr/>
    </dgm:pt>
    <dgm:pt modelId="{E7F6335E-4737-49A5-9DDD-49731D7DA94D}" type="pres">
      <dgm:prSet presAssocID="{D25486D6-B4DF-43C1-B6FF-F572C1766FD9}" presName="connTx" presStyleLbl="parChTrans1D3" presStyleIdx="3" presStyleCnt="4"/>
      <dgm:spPr/>
    </dgm:pt>
    <dgm:pt modelId="{659329AF-D415-40B1-9EED-208E8CCF2284}" type="pres">
      <dgm:prSet presAssocID="{5DB3ACA8-EB50-4A3A-ADA8-3163A546A413}" presName="root2" presStyleCnt="0"/>
      <dgm:spPr/>
    </dgm:pt>
    <dgm:pt modelId="{43A86A43-09B2-4C97-8F51-00DF8B135898}" type="pres">
      <dgm:prSet presAssocID="{5DB3ACA8-EB50-4A3A-ADA8-3163A546A413}" presName="LevelTwoTextNode" presStyleLbl="node3" presStyleIdx="3" presStyleCnt="4">
        <dgm:presLayoutVars>
          <dgm:chPref val="3"/>
        </dgm:presLayoutVars>
      </dgm:prSet>
      <dgm:spPr/>
    </dgm:pt>
    <dgm:pt modelId="{FFB2DCB8-AFB0-46E5-9041-F5B94A4E892B}" type="pres">
      <dgm:prSet presAssocID="{5DB3ACA8-EB50-4A3A-ADA8-3163A546A413}" presName="level3hierChild" presStyleCnt="0"/>
      <dgm:spPr/>
    </dgm:pt>
  </dgm:ptLst>
  <dgm:cxnLst>
    <dgm:cxn modelId="{F62B8F00-906E-4835-9DF1-B417AEF8B0CD}" type="presOf" srcId="{121BDBF1-757F-46ED-92E2-A063BD166A90}" destId="{CDEFB047-2783-460F-A592-1AD12407EF73}" srcOrd="1" destOrd="0" presId="urn:microsoft.com/office/officeart/2005/8/layout/hierarchy2"/>
    <dgm:cxn modelId="{707A750F-6C74-4968-87B3-DCE63FE8B272}" type="presOf" srcId="{7D649ED7-BE97-4E2B-9E5A-BE6F50D2FA8D}" destId="{DA31739A-4E29-43F8-874F-E114406E9CB0}" srcOrd="0" destOrd="0" presId="urn:microsoft.com/office/officeart/2005/8/layout/hierarchy2"/>
    <dgm:cxn modelId="{B0AE0920-117D-489D-8D1C-957DED844559}" type="presOf" srcId="{F8EE37D1-AB87-4C46-A9C9-F1442ECCD541}" destId="{FE381C8D-7B2B-4502-A206-3584993E8E38}" srcOrd="0" destOrd="0" presId="urn:microsoft.com/office/officeart/2005/8/layout/hierarchy2"/>
    <dgm:cxn modelId="{29978726-A84D-4466-A598-4BB01C92A97C}" type="presOf" srcId="{30881CF9-0549-4024-B7DB-589F13C1EC01}" destId="{1DB3197A-5B61-48AB-B909-D138F3B2D209}" srcOrd="0" destOrd="0" presId="urn:microsoft.com/office/officeart/2005/8/layout/hierarchy2"/>
    <dgm:cxn modelId="{A0822F2D-B558-4A07-BA45-7E3450E01C25}" srcId="{99BF9030-8F54-430F-AB01-7ADF59E07E64}" destId="{8BA3C097-77ED-438F-B887-9A96DE1FABCD}" srcOrd="1" destOrd="0" parTransId="{F8EE37D1-AB87-4C46-A9C9-F1442ECCD541}" sibTransId="{36E99434-BCCF-42EF-ABDC-EE932BF44D44}"/>
    <dgm:cxn modelId="{46E9F231-9C40-4497-9777-5333F0D08938}" type="presOf" srcId="{121BDBF1-757F-46ED-92E2-A063BD166A90}" destId="{03737B5B-FD73-4537-BC1E-E63D340902B5}" srcOrd="0" destOrd="0" presId="urn:microsoft.com/office/officeart/2005/8/layout/hierarchy2"/>
    <dgm:cxn modelId="{9ED8E03A-7F78-429F-88A1-270C9E0F2E6A}" srcId="{99BF9030-8F54-430F-AB01-7ADF59E07E64}" destId="{3B6E0631-BCBB-4870-AD50-A4637FB7D788}" srcOrd="0" destOrd="0" parTransId="{9E341B04-5953-4CCD-AC6E-F2605A369F14}" sibTransId="{A5029BFF-A971-4165-B28E-C50F0A611743}"/>
    <dgm:cxn modelId="{D42B9A3E-2187-430E-AC54-94BA1BC7C8BB}" type="presOf" srcId="{30881CF9-0549-4024-B7DB-589F13C1EC01}" destId="{89387799-D6FD-4EFB-AED5-30F3506D3B89}" srcOrd="1" destOrd="0" presId="urn:microsoft.com/office/officeart/2005/8/layout/hierarchy2"/>
    <dgm:cxn modelId="{B9F5C45F-EC23-482C-ADB3-D522550F8B62}" type="presOf" srcId="{9E341B04-5953-4CCD-AC6E-F2605A369F14}" destId="{19D9AFCC-D2BC-47F7-8BB1-936863194974}" srcOrd="0" destOrd="0" presId="urn:microsoft.com/office/officeart/2005/8/layout/hierarchy2"/>
    <dgm:cxn modelId="{55398B64-9B31-464D-8B54-0675E6F4E12B}" type="presOf" srcId="{3B6E0631-BCBB-4870-AD50-A4637FB7D788}" destId="{05A1906C-246E-4B5A-B7F1-DBC458E550CD}" srcOrd="0" destOrd="0" presId="urn:microsoft.com/office/officeart/2005/8/layout/hierarchy2"/>
    <dgm:cxn modelId="{8E958849-0910-4E4D-8A76-4DB3160669AC}" type="presOf" srcId="{D25486D6-B4DF-43C1-B6FF-F572C1766FD9}" destId="{D1069158-033F-4C83-AC77-53A70D7A4117}" srcOrd="0" destOrd="0" presId="urn:microsoft.com/office/officeart/2005/8/layout/hierarchy2"/>
    <dgm:cxn modelId="{0F53074C-555A-46CA-AEEE-F9F60256E3D6}" srcId="{C480FEA3-9B9A-46F4-ABB4-9D8F4007827D}" destId="{5DB3ACA8-EB50-4A3A-ADA8-3163A546A413}" srcOrd="1" destOrd="0" parTransId="{D25486D6-B4DF-43C1-B6FF-F572C1766FD9}" sibTransId="{F39192B0-5B87-4439-A934-E514CD6664D9}"/>
    <dgm:cxn modelId="{D602624E-7867-4BB7-855E-BBE1DDF37CA4}" type="presOf" srcId="{ECCF06DE-9CD0-4993-9DAD-59B329A24C61}" destId="{9AE0E0CD-9893-4E2F-BBE3-430B9FC05736}" srcOrd="0" destOrd="0" presId="urn:microsoft.com/office/officeart/2005/8/layout/hierarchy2"/>
    <dgm:cxn modelId="{9A085553-5E8F-43BC-B445-9803280E82A3}" srcId="{7D649ED7-BE97-4E2B-9E5A-BE6F50D2FA8D}" destId="{99BF9030-8F54-430F-AB01-7ADF59E07E64}" srcOrd="0" destOrd="0" parTransId="{121BDBF1-757F-46ED-92E2-A063BD166A90}" sibTransId="{0DBF2B3F-A0BB-473C-81C3-B5D28B7DBEBB}"/>
    <dgm:cxn modelId="{06ECFC57-B0E6-461F-9ECD-EEA8C3BE2CB0}" type="presOf" srcId="{9E341B04-5953-4CCD-AC6E-F2605A369F14}" destId="{3044F23B-CFAD-49D5-BFBF-5DEB74A93650}" srcOrd="1" destOrd="0" presId="urn:microsoft.com/office/officeart/2005/8/layout/hierarchy2"/>
    <dgm:cxn modelId="{45CD5659-039A-4AC9-8493-B4563A132374}" type="presOf" srcId="{D25486D6-B4DF-43C1-B6FF-F572C1766FD9}" destId="{E7F6335E-4737-49A5-9DDD-49731D7DA94D}" srcOrd="1" destOrd="0" presId="urn:microsoft.com/office/officeart/2005/8/layout/hierarchy2"/>
    <dgm:cxn modelId="{7C361A82-8E58-46D5-81AA-493CA41F5AB9}" type="presOf" srcId="{C480FEA3-9B9A-46F4-ABB4-9D8F4007827D}" destId="{42781282-E9A1-4AC4-A9AD-09074A0E1C2D}" srcOrd="0" destOrd="0" presId="urn:microsoft.com/office/officeart/2005/8/layout/hierarchy2"/>
    <dgm:cxn modelId="{90F08092-ACBB-4232-8B27-2F53E06047E3}" srcId="{C480FEA3-9B9A-46F4-ABB4-9D8F4007827D}" destId="{ECCF06DE-9CD0-4993-9DAD-59B329A24C61}" srcOrd="0" destOrd="0" parTransId="{4C80578E-0F50-474B-AF54-0B03E2743D35}" sibTransId="{1BA164B2-9F79-4B5F-B631-08215D34B9A3}"/>
    <dgm:cxn modelId="{852AA093-4733-4C6B-98D3-DB1D04498481}" srcId="{B157A11D-1C79-4F4F-9799-5C4BE0B4F8F4}" destId="{7D649ED7-BE97-4E2B-9E5A-BE6F50D2FA8D}" srcOrd="0" destOrd="0" parTransId="{901E97A6-D52F-4085-8762-FE9A3EE4D6D8}" sibTransId="{16E77EF3-06BE-4EEA-918B-8EA99A0AEB3D}"/>
    <dgm:cxn modelId="{D497FA96-FE59-4406-986E-481A527CB707}" type="presOf" srcId="{F8EE37D1-AB87-4C46-A9C9-F1442ECCD541}" destId="{F54CB942-B60D-41DA-9369-8DFD7F224A6F}" srcOrd="1" destOrd="0" presId="urn:microsoft.com/office/officeart/2005/8/layout/hierarchy2"/>
    <dgm:cxn modelId="{19C2D2A5-D0E0-4603-B6B6-DD49755687EF}" type="presOf" srcId="{B157A11D-1C79-4F4F-9799-5C4BE0B4F8F4}" destId="{1DC86EF4-AAE8-4845-A9C6-ED90E5A0D32C}" srcOrd="0" destOrd="0" presId="urn:microsoft.com/office/officeart/2005/8/layout/hierarchy2"/>
    <dgm:cxn modelId="{07D819A7-C587-4F72-8B9C-EBB0BF13EC7C}" type="presOf" srcId="{99BF9030-8F54-430F-AB01-7ADF59E07E64}" destId="{66493C90-8E77-490A-B6AF-2658218D3876}" srcOrd="0" destOrd="0" presId="urn:microsoft.com/office/officeart/2005/8/layout/hierarchy2"/>
    <dgm:cxn modelId="{A9BDABBA-FCF1-4428-A3E3-D9671B9C9940}" type="presOf" srcId="{4C80578E-0F50-474B-AF54-0B03E2743D35}" destId="{82AF9939-0499-4E87-9087-0A8E9947744E}" srcOrd="0" destOrd="0" presId="urn:microsoft.com/office/officeart/2005/8/layout/hierarchy2"/>
    <dgm:cxn modelId="{87B556BC-0E36-4CA8-B9F0-5934F1265713}" type="presOf" srcId="{5DB3ACA8-EB50-4A3A-ADA8-3163A546A413}" destId="{43A86A43-09B2-4C97-8F51-00DF8B135898}" srcOrd="0" destOrd="0" presId="urn:microsoft.com/office/officeart/2005/8/layout/hierarchy2"/>
    <dgm:cxn modelId="{810C46F2-B05C-44D3-BDF5-461CB9FFB085}" srcId="{7D649ED7-BE97-4E2B-9E5A-BE6F50D2FA8D}" destId="{C480FEA3-9B9A-46F4-ABB4-9D8F4007827D}" srcOrd="1" destOrd="0" parTransId="{30881CF9-0549-4024-B7DB-589F13C1EC01}" sibTransId="{ADC1591E-31D1-4FB2-B0E4-C813232D37B4}"/>
    <dgm:cxn modelId="{C0BD28F8-3087-42AA-9C5D-3F6D42A51091}" type="presOf" srcId="{8BA3C097-77ED-438F-B887-9A96DE1FABCD}" destId="{9085807E-9635-41AA-9923-AC85EC52ABF9}" srcOrd="0" destOrd="0" presId="urn:microsoft.com/office/officeart/2005/8/layout/hierarchy2"/>
    <dgm:cxn modelId="{A85B11F9-7BED-43E0-A447-EEF3C3BFCF4F}" type="presOf" srcId="{4C80578E-0F50-474B-AF54-0B03E2743D35}" destId="{3EF0BD7D-D587-444A-BF18-4C9D0FA7E601}" srcOrd="1" destOrd="0" presId="urn:microsoft.com/office/officeart/2005/8/layout/hierarchy2"/>
    <dgm:cxn modelId="{F52677D2-AA85-4A16-BCE8-70641A9B7434}" type="presParOf" srcId="{1DC86EF4-AAE8-4845-A9C6-ED90E5A0D32C}" destId="{533B1AE8-9484-42ED-9558-E364CAFE11FB}" srcOrd="0" destOrd="0" presId="urn:microsoft.com/office/officeart/2005/8/layout/hierarchy2"/>
    <dgm:cxn modelId="{A0B27297-8A55-488B-97F4-E248299D5121}" type="presParOf" srcId="{533B1AE8-9484-42ED-9558-E364CAFE11FB}" destId="{DA31739A-4E29-43F8-874F-E114406E9CB0}" srcOrd="0" destOrd="0" presId="urn:microsoft.com/office/officeart/2005/8/layout/hierarchy2"/>
    <dgm:cxn modelId="{BD5B6B99-6F6E-4BF8-B994-EEB6CD8C630F}" type="presParOf" srcId="{533B1AE8-9484-42ED-9558-E364CAFE11FB}" destId="{E6C0C200-BF45-4A09-BF17-DE194E18B403}" srcOrd="1" destOrd="0" presId="urn:microsoft.com/office/officeart/2005/8/layout/hierarchy2"/>
    <dgm:cxn modelId="{C38FED72-9DBE-4AF6-80AD-0FDAAD2B7579}" type="presParOf" srcId="{E6C0C200-BF45-4A09-BF17-DE194E18B403}" destId="{03737B5B-FD73-4537-BC1E-E63D340902B5}" srcOrd="0" destOrd="0" presId="urn:microsoft.com/office/officeart/2005/8/layout/hierarchy2"/>
    <dgm:cxn modelId="{9BAD500F-59C5-463D-8EBB-FD0E210C2F12}" type="presParOf" srcId="{03737B5B-FD73-4537-BC1E-E63D340902B5}" destId="{CDEFB047-2783-460F-A592-1AD12407EF73}" srcOrd="0" destOrd="0" presId="urn:microsoft.com/office/officeart/2005/8/layout/hierarchy2"/>
    <dgm:cxn modelId="{E52ED615-DA32-4AAD-A192-D70F3E5AA699}" type="presParOf" srcId="{E6C0C200-BF45-4A09-BF17-DE194E18B403}" destId="{35D8BCFD-A506-4BFF-8E64-F5BEBA7C084B}" srcOrd="1" destOrd="0" presId="urn:microsoft.com/office/officeart/2005/8/layout/hierarchy2"/>
    <dgm:cxn modelId="{1D6616D2-DD23-48B8-A05E-47DE990CF724}" type="presParOf" srcId="{35D8BCFD-A506-4BFF-8E64-F5BEBA7C084B}" destId="{66493C90-8E77-490A-B6AF-2658218D3876}" srcOrd="0" destOrd="0" presId="urn:microsoft.com/office/officeart/2005/8/layout/hierarchy2"/>
    <dgm:cxn modelId="{59813E08-93BF-4AC5-908F-EDBAA29FFF30}" type="presParOf" srcId="{35D8BCFD-A506-4BFF-8E64-F5BEBA7C084B}" destId="{345C4B8B-6925-4A47-9796-07D99F6AB9B4}" srcOrd="1" destOrd="0" presId="urn:microsoft.com/office/officeart/2005/8/layout/hierarchy2"/>
    <dgm:cxn modelId="{B3F255EE-5794-4408-852D-B518C408C8E9}" type="presParOf" srcId="{345C4B8B-6925-4A47-9796-07D99F6AB9B4}" destId="{19D9AFCC-D2BC-47F7-8BB1-936863194974}" srcOrd="0" destOrd="0" presId="urn:microsoft.com/office/officeart/2005/8/layout/hierarchy2"/>
    <dgm:cxn modelId="{6ED3BF9A-A264-46FF-9999-D05FF5C55EF2}" type="presParOf" srcId="{19D9AFCC-D2BC-47F7-8BB1-936863194974}" destId="{3044F23B-CFAD-49D5-BFBF-5DEB74A93650}" srcOrd="0" destOrd="0" presId="urn:microsoft.com/office/officeart/2005/8/layout/hierarchy2"/>
    <dgm:cxn modelId="{BCD72BF9-A225-4BD8-BB42-D2525EE35A4A}" type="presParOf" srcId="{345C4B8B-6925-4A47-9796-07D99F6AB9B4}" destId="{BC0DF194-710F-48CB-8AF0-9A975F500E15}" srcOrd="1" destOrd="0" presId="urn:microsoft.com/office/officeart/2005/8/layout/hierarchy2"/>
    <dgm:cxn modelId="{DBE19267-B124-49E1-83C4-C08D7FA6FD8F}" type="presParOf" srcId="{BC0DF194-710F-48CB-8AF0-9A975F500E15}" destId="{05A1906C-246E-4B5A-B7F1-DBC458E550CD}" srcOrd="0" destOrd="0" presId="urn:microsoft.com/office/officeart/2005/8/layout/hierarchy2"/>
    <dgm:cxn modelId="{93AE3C28-AC6D-48EB-A193-C5380FBCBEF7}" type="presParOf" srcId="{BC0DF194-710F-48CB-8AF0-9A975F500E15}" destId="{0FA18AE4-A7E9-4383-9250-C6DBF16B4A0F}" srcOrd="1" destOrd="0" presId="urn:microsoft.com/office/officeart/2005/8/layout/hierarchy2"/>
    <dgm:cxn modelId="{ADC3EB21-395D-4B27-968B-E08BAED3FE12}" type="presParOf" srcId="{345C4B8B-6925-4A47-9796-07D99F6AB9B4}" destId="{FE381C8D-7B2B-4502-A206-3584993E8E38}" srcOrd="2" destOrd="0" presId="urn:microsoft.com/office/officeart/2005/8/layout/hierarchy2"/>
    <dgm:cxn modelId="{99A3E8CC-4A50-4B46-ADCC-DC36133F436C}" type="presParOf" srcId="{FE381C8D-7B2B-4502-A206-3584993E8E38}" destId="{F54CB942-B60D-41DA-9369-8DFD7F224A6F}" srcOrd="0" destOrd="0" presId="urn:microsoft.com/office/officeart/2005/8/layout/hierarchy2"/>
    <dgm:cxn modelId="{3F31F433-8119-4574-8964-1EB57C3A78A4}" type="presParOf" srcId="{345C4B8B-6925-4A47-9796-07D99F6AB9B4}" destId="{1F432684-E147-4155-B5FB-FA499D4A73C8}" srcOrd="3" destOrd="0" presId="urn:microsoft.com/office/officeart/2005/8/layout/hierarchy2"/>
    <dgm:cxn modelId="{BCD95791-5796-4EC0-A26E-74F77FE74D39}" type="presParOf" srcId="{1F432684-E147-4155-B5FB-FA499D4A73C8}" destId="{9085807E-9635-41AA-9923-AC85EC52ABF9}" srcOrd="0" destOrd="0" presId="urn:microsoft.com/office/officeart/2005/8/layout/hierarchy2"/>
    <dgm:cxn modelId="{08F8C407-4952-4531-B970-D5C5E9776BA7}" type="presParOf" srcId="{1F432684-E147-4155-B5FB-FA499D4A73C8}" destId="{914877F1-5348-426E-B6F7-5F7C9661F0B6}" srcOrd="1" destOrd="0" presId="urn:microsoft.com/office/officeart/2005/8/layout/hierarchy2"/>
    <dgm:cxn modelId="{C29BE9A9-8C0D-4E8B-854D-E150E09F8A7B}" type="presParOf" srcId="{E6C0C200-BF45-4A09-BF17-DE194E18B403}" destId="{1DB3197A-5B61-48AB-B909-D138F3B2D209}" srcOrd="2" destOrd="0" presId="urn:microsoft.com/office/officeart/2005/8/layout/hierarchy2"/>
    <dgm:cxn modelId="{B5C654DA-C781-43F7-B1C9-3F111501AB5D}" type="presParOf" srcId="{1DB3197A-5B61-48AB-B909-D138F3B2D209}" destId="{89387799-D6FD-4EFB-AED5-30F3506D3B89}" srcOrd="0" destOrd="0" presId="urn:microsoft.com/office/officeart/2005/8/layout/hierarchy2"/>
    <dgm:cxn modelId="{6D5AA546-F8A5-4A3A-BF69-04F4F88EA453}" type="presParOf" srcId="{E6C0C200-BF45-4A09-BF17-DE194E18B403}" destId="{5282C85C-0B3D-4CF1-98A1-BCF78792817A}" srcOrd="3" destOrd="0" presId="urn:microsoft.com/office/officeart/2005/8/layout/hierarchy2"/>
    <dgm:cxn modelId="{73AE5665-B9F0-44D7-81B8-4D9F5F594EE5}" type="presParOf" srcId="{5282C85C-0B3D-4CF1-98A1-BCF78792817A}" destId="{42781282-E9A1-4AC4-A9AD-09074A0E1C2D}" srcOrd="0" destOrd="0" presId="urn:microsoft.com/office/officeart/2005/8/layout/hierarchy2"/>
    <dgm:cxn modelId="{9D398C98-8E7F-4742-9A85-B6AA409997A3}" type="presParOf" srcId="{5282C85C-0B3D-4CF1-98A1-BCF78792817A}" destId="{4679AA8A-8A8B-4907-9460-D65533AAC6E9}" srcOrd="1" destOrd="0" presId="urn:microsoft.com/office/officeart/2005/8/layout/hierarchy2"/>
    <dgm:cxn modelId="{D44C2B12-6D2D-4969-A765-17FB62C5B0D0}" type="presParOf" srcId="{4679AA8A-8A8B-4907-9460-D65533AAC6E9}" destId="{82AF9939-0499-4E87-9087-0A8E9947744E}" srcOrd="0" destOrd="0" presId="urn:microsoft.com/office/officeart/2005/8/layout/hierarchy2"/>
    <dgm:cxn modelId="{5A310B47-ACF6-4DCF-81F8-ACFE9C7E0654}" type="presParOf" srcId="{82AF9939-0499-4E87-9087-0A8E9947744E}" destId="{3EF0BD7D-D587-444A-BF18-4C9D0FA7E601}" srcOrd="0" destOrd="0" presId="urn:microsoft.com/office/officeart/2005/8/layout/hierarchy2"/>
    <dgm:cxn modelId="{7160F5C3-19BB-4B28-BB6A-054DCBA17F3E}" type="presParOf" srcId="{4679AA8A-8A8B-4907-9460-D65533AAC6E9}" destId="{860FEDE7-3A21-4A29-9457-FAEB3C662DB3}" srcOrd="1" destOrd="0" presId="urn:microsoft.com/office/officeart/2005/8/layout/hierarchy2"/>
    <dgm:cxn modelId="{8987C2FA-F52E-49FE-A203-E1985F9F3439}" type="presParOf" srcId="{860FEDE7-3A21-4A29-9457-FAEB3C662DB3}" destId="{9AE0E0CD-9893-4E2F-BBE3-430B9FC05736}" srcOrd="0" destOrd="0" presId="urn:microsoft.com/office/officeart/2005/8/layout/hierarchy2"/>
    <dgm:cxn modelId="{444AE44B-514E-475B-BB3B-E387934EC19E}" type="presParOf" srcId="{860FEDE7-3A21-4A29-9457-FAEB3C662DB3}" destId="{92E2292D-7339-4AA9-A362-825AA38AB2D4}" srcOrd="1" destOrd="0" presId="urn:microsoft.com/office/officeart/2005/8/layout/hierarchy2"/>
    <dgm:cxn modelId="{14196D84-1A92-42C1-9787-BDCB14B26F4E}" type="presParOf" srcId="{4679AA8A-8A8B-4907-9460-D65533AAC6E9}" destId="{D1069158-033F-4C83-AC77-53A70D7A4117}" srcOrd="2" destOrd="0" presId="urn:microsoft.com/office/officeart/2005/8/layout/hierarchy2"/>
    <dgm:cxn modelId="{FB21C1FE-565E-4FD9-AD4A-E9A042240C7B}" type="presParOf" srcId="{D1069158-033F-4C83-AC77-53A70D7A4117}" destId="{E7F6335E-4737-49A5-9DDD-49731D7DA94D}" srcOrd="0" destOrd="0" presId="urn:microsoft.com/office/officeart/2005/8/layout/hierarchy2"/>
    <dgm:cxn modelId="{BFB07862-021C-4C52-AD19-268A45B363F6}" type="presParOf" srcId="{4679AA8A-8A8B-4907-9460-D65533AAC6E9}" destId="{659329AF-D415-40B1-9EED-208E8CCF2284}" srcOrd="3" destOrd="0" presId="urn:microsoft.com/office/officeart/2005/8/layout/hierarchy2"/>
    <dgm:cxn modelId="{D659685F-BEFF-40E4-B3E7-7B666E3C2CBE}" type="presParOf" srcId="{659329AF-D415-40B1-9EED-208E8CCF2284}" destId="{43A86A43-09B2-4C97-8F51-00DF8B135898}" srcOrd="0" destOrd="0" presId="urn:microsoft.com/office/officeart/2005/8/layout/hierarchy2"/>
    <dgm:cxn modelId="{53E88BAE-2D63-4F6F-A12F-108F6714ADEF}" type="presParOf" srcId="{659329AF-D415-40B1-9EED-208E8CCF2284}" destId="{FFB2DCB8-AFB0-46E5-9041-F5B94A4E892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3DFDC00-A718-4DAB-88E8-3E4FEC26C3A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C612BC3-B8E4-4E53-AB8A-48FAA2E78643}">
      <dgm:prSet/>
      <dgm:spPr/>
      <dgm:t>
        <a:bodyPr/>
        <a:lstStyle/>
        <a:p>
          <a:r>
            <a:rPr lang="en-US" b="1" dirty="0"/>
            <a:t>OBLIGATORIA  </a:t>
          </a:r>
          <a:endParaRPr lang="en-US" dirty="0"/>
        </a:p>
      </dgm:t>
    </dgm:pt>
    <dgm:pt modelId="{67A40B63-082F-42EE-88E1-D08F50A964A4}" type="parTrans" cxnId="{96814934-4236-4646-8CD4-5F622A29BED8}">
      <dgm:prSet/>
      <dgm:spPr/>
      <dgm:t>
        <a:bodyPr/>
        <a:lstStyle/>
        <a:p>
          <a:endParaRPr lang="en-US"/>
        </a:p>
      </dgm:t>
    </dgm:pt>
    <dgm:pt modelId="{CB1D66C9-8DA5-46FF-A81D-CC547A698828}" type="sibTrans" cxnId="{96814934-4236-4646-8CD4-5F622A29BED8}">
      <dgm:prSet/>
      <dgm:spPr/>
      <dgm:t>
        <a:bodyPr/>
        <a:lstStyle/>
        <a:p>
          <a:endParaRPr lang="en-US"/>
        </a:p>
      </dgm:t>
    </dgm:pt>
    <dgm:pt modelId="{EC6675E0-A8B0-4841-8161-AAA958C1FDAC}">
      <dgm:prSet/>
      <dgm:spPr/>
      <dgm:t>
        <a:bodyPr/>
        <a:lstStyle/>
        <a:p>
          <a:r>
            <a:rPr lang="en-US" b="1"/>
            <a:t>GRATUITA </a:t>
          </a:r>
          <a:endParaRPr lang="en-US"/>
        </a:p>
      </dgm:t>
    </dgm:pt>
    <dgm:pt modelId="{80E6793D-BD9E-4E91-AF6D-6132002AF1B1}" type="parTrans" cxnId="{985E3F36-E04E-480C-AA23-8D331C62CC28}">
      <dgm:prSet/>
      <dgm:spPr/>
      <dgm:t>
        <a:bodyPr/>
        <a:lstStyle/>
        <a:p>
          <a:endParaRPr lang="en-US"/>
        </a:p>
      </dgm:t>
    </dgm:pt>
    <dgm:pt modelId="{C1438119-64C1-447B-91F3-EF9BBB24D8BD}" type="sibTrans" cxnId="{985E3F36-E04E-480C-AA23-8D331C62CC28}">
      <dgm:prSet/>
      <dgm:spPr/>
      <dgm:t>
        <a:bodyPr/>
        <a:lstStyle/>
        <a:p>
          <a:endParaRPr lang="en-US"/>
        </a:p>
      </dgm:t>
    </dgm:pt>
    <dgm:pt modelId="{68E302E2-835D-4C07-ADE5-C96D746216EC}">
      <dgm:prSet/>
      <dgm:spPr/>
      <dgm:t>
        <a:bodyPr/>
        <a:lstStyle/>
        <a:p>
          <a:r>
            <a:rPr lang="en-US" b="1"/>
            <a:t>De darse una seroconversion en la gestación: </a:t>
          </a:r>
          <a:endParaRPr lang="en-US"/>
        </a:p>
      </dgm:t>
    </dgm:pt>
    <dgm:pt modelId="{A0F53F85-BA8C-4205-A193-E3A6A3BD0172}" type="parTrans" cxnId="{05623CDA-05FD-4286-A8FE-BFC136C7AFA0}">
      <dgm:prSet/>
      <dgm:spPr/>
      <dgm:t>
        <a:bodyPr/>
        <a:lstStyle/>
        <a:p>
          <a:endParaRPr lang="en-US"/>
        </a:p>
      </dgm:t>
    </dgm:pt>
    <dgm:pt modelId="{6B985C20-30A7-4964-ACEC-FD8CA295318D}" type="sibTrans" cxnId="{05623CDA-05FD-4286-A8FE-BFC136C7AFA0}">
      <dgm:prSet/>
      <dgm:spPr/>
      <dgm:t>
        <a:bodyPr/>
        <a:lstStyle/>
        <a:p>
          <a:endParaRPr lang="en-US"/>
        </a:p>
      </dgm:t>
    </dgm:pt>
    <dgm:pt modelId="{00FEBFA8-EFA6-4E5C-96B2-237695A11826}">
      <dgm:prSet/>
      <dgm:spPr/>
      <dgm:t>
        <a:bodyPr/>
        <a:lstStyle/>
        <a:p>
          <a:r>
            <a:rPr lang="en-US"/>
            <a:t>- es obligatorio : tratar a la paciente (Normas CSS/ MINSA) </a:t>
          </a:r>
        </a:p>
      </dgm:t>
    </dgm:pt>
    <dgm:pt modelId="{5C6DBA9E-FDA5-4002-84AB-EF82A94D5E4E}" type="parTrans" cxnId="{FC0152CF-C243-4E0B-9FDF-A5689517EC2F}">
      <dgm:prSet/>
      <dgm:spPr/>
      <dgm:t>
        <a:bodyPr/>
        <a:lstStyle/>
        <a:p>
          <a:endParaRPr lang="en-US"/>
        </a:p>
      </dgm:t>
    </dgm:pt>
    <dgm:pt modelId="{B60588B1-F51E-4805-9635-76D56FA334E6}" type="sibTrans" cxnId="{FC0152CF-C243-4E0B-9FDF-A5689517EC2F}">
      <dgm:prSet/>
      <dgm:spPr/>
      <dgm:t>
        <a:bodyPr/>
        <a:lstStyle/>
        <a:p>
          <a:endParaRPr lang="en-US"/>
        </a:p>
      </dgm:t>
    </dgm:pt>
    <dgm:pt modelId="{FC2DADA2-EE83-456E-92B8-688617394DC1}">
      <dgm:prSet/>
      <dgm:spPr/>
      <dgm:t>
        <a:bodyPr/>
        <a:lstStyle/>
        <a:p>
          <a:r>
            <a:rPr lang="en-US"/>
            <a:t>- Notificar el caso </a:t>
          </a:r>
        </a:p>
      </dgm:t>
    </dgm:pt>
    <dgm:pt modelId="{097B5BA3-87DF-4349-ABC4-9957E9CF2BC6}" type="parTrans" cxnId="{46D2C4F6-BEFA-4BFA-8D68-7267FE524A62}">
      <dgm:prSet/>
      <dgm:spPr/>
      <dgm:t>
        <a:bodyPr/>
        <a:lstStyle/>
        <a:p>
          <a:endParaRPr lang="en-US"/>
        </a:p>
      </dgm:t>
    </dgm:pt>
    <dgm:pt modelId="{E9C7E5CC-38EE-4DBD-83B1-7EF376E20216}" type="sibTrans" cxnId="{46D2C4F6-BEFA-4BFA-8D68-7267FE524A62}">
      <dgm:prSet/>
      <dgm:spPr/>
      <dgm:t>
        <a:bodyPr/>
        <a:lstStyle/>
        <a:p>
          <a:endParaRPr lang="en-US"/>
        </a:p>
      </dgm:t>
    </dgm:pt>
    <dgm:pt modelId="{AEB4D029-0E34-44FB-9659-9F6D3CAF3683}" type="pres">
      <dgm:prSet presAssocID="{F3DFDC00-A718-4DAB-88E8-3E4FEC26C3A0}" presName="root" presStyleCnt="0">
        <dgm:presLayoutVars>
          <dgm:dir/>
          <dgm:resizeHandles val="exact"/>
        </dgm:presLayoutVars>
      </dgm:prSet>
      <dgm:spPr/>
    </dgm:pt>
    <dgm:pt modelId="{B4C7BACD-B7F9-4975-B54D-75FC455B68C2}" type="pres">
      <dgm:prSet presAssocID="{CC612BC3-B8E4-4E53-AB8A-48FAA2E78643}" presName="compNode" presStyleCnt="0"/>
      <dgm:spPr/>
    </dgm:pt>
    <dgm:pt modelId="{56D240F9-25F7-47F4-BC94-CC2F8B3A1777}" type="pres">
      <dgm:prSet presAssocID="{CC612BC3-B8E4-4E53-AB8A-48FAA2E78643}" presName="bgRect" presStyleLbl="bgShp" presStyleIdx="0" presStyleCnt="5"/>
      <dgm:spPr/>
    </dgm:pt>
    <dgm:pt modelId="{B71388B4-1B60-4D44-82E8-5AF980E12FAB}" type="pres">
      <dgm:prSet presAssocID="{CC612BC3-B8E4-4E53-AB8A-48FAA2E7864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lue"/>
        </a:ext>
      </dgm:extLst>
    </dgm:pt>
    <dgm:pt modelId="{2ABD1F26-F05D-4581-ABA4-1A25E0D4746E}" type="pres">
      <dgm:prSet presAssocID="{CC612BC3-B8E4-4E53-AB8A-48FAA2E78643}" presName="spaceRect" presStyleCnt="0"/>
      <dgm:spPr/>
    </dgm:pt>
    <dgm:pt modelId="{6BF6CC24-7465-4E1C-A071-CB4A4D05889C}" type="pres">
      <dgm:prSet presAssocID="{CC612BC3-B8E4-4E53-AB8A-48FAA2E78643}" presName="parTx" presStyleLbl="revTx" presStyleIdx="0" presStyleCnt="5">
        <dgm:presLayoutVars>
          <dgm:chMax val="0"/>
          <dgm:chPref val="0"/>
        </dgm:presLayoutVars>
      </dgm:prSet>
      <dgm:spPr/>
    </dgm:pt>
    <dgm:pt modelId="{529A93D6-D69A-4CA0-BD8B-9229CC754F0D}" type="pres">
      <dgm:prSet presAssocID="{CB1D66C9-8DA5-46FF-A81D-CC547A698828}" presName="sibTrans" presStyleCnt="0"/>
      <dgm:spPr/>
    </dgm:pt>
    <dgm:pt modelId="{BEC5E67A-147D-4A39-9F34-A64F12997EF5}" type="pres">
      <dgm:prSet presAssocID="{EC6675E0-A8B0-4841-8161-AAA958C1FDAC}" presName="compNode" presStyleCnt="0"/>
      <dgm:spPr/>
    </dgm:pt>
    <dgm:pt modelId="{A76BABCC-DB86-4E20-A457-31CBB15231EA}" type="pres">
      <dgm:prSet presAssocID="{EC6675E0-A8B0-4841-8161-AAA958C1FDAC}" presName="bgRect" presStyleLbl="bgShp" presStyleIdx="1" presStyleCnt="5"/>
      <dgm:spPr/>
    </dgm:pt>
    <dgm:pt modelId="{E36A707F-86C4-415C-947C-C17FEBDB5BAA}" type="pres">
      <dgm:prSet presAssocID="{EC6675E0-A8B0-4841-8161-AAA958C1FDA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E184E73C-C8D6-4171-83AA-10E1F5E9E56E}" type="pres">
      <dgm:prSet presAssocID="{EC6675E0-A8B0-4841-8161-AAA958C1FDAC}" presName="spaceRect" presStyleCnt="0"/>
      <dgm:spPr/>
    </dgm:pt>
    <dgm:pt modelId="{806697CE-D01E-438A-9213-E9D3B30F62A2}" type="pres">
      <dgm:prSet presAssocID="{EC6675E0-A8B0-4841-8161-AAA958C1FDAC}" presName="parTx" presStyleLbl="revTx" presStyleIdx="1" presStyleCnt="5">
        <dgm:presLayoutVars>
          <dgm:chMax val="0"/>
          <dgm:chPref val="0"/>
        </dgm:presLayoutVars>
      </dgm:prSet>
      <dgm:spPr/>
    </dgm:pt>
    <dgm:pt modelId="{7A36E4F3-B410-4372-B221-2C317C75485C}" type="pres">
      <dgm:prSet presAssocID="{C1438119-64C1-447B-91F3-EF9BBB24D8BD}" presName="sibTrans" presStyleCnt="0"/>
      <dgm:spPr/>
    </dgm:pt>
    <dgm:pt modelId="{0391FDC6-3AAF-4141-BDA8-30B509A4C144}" type="pres">
      <dgm:prSet presAssocID="{68E302E2-835D-4C07-ADE5-C96D746216EC}" presName="compNode" presStyleCnt="0"/>
      <dgm:spPr/>
    </dgm:pt>
    <dgm:pt modelId="{A05FD894-2E25-4E1A-9B9C-B0A67A359A75}" type="pres">
      <dgm:prSet presAssocID="{68E302E2-835D-4C07-ADE5-C96D746216EC}" presName="bgRect" presStyleLbl="bgShp" presStyleIdx="2" presStyleCnt="5"/>
      <dgm:spPr/>
    </dgm:pt>
    <dgm:pt modelId="{FBB3B8E4-F3F9-4B87-863F-832661C97514}" type="pres">
      <dgm:prSet presAssocID="{68E302E2-835D-4C07-ADE5-C96D746216E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E831549F-B733-49B6-9DE5-D42538617DB0}" type="pres">
      <dgm:prSet presAssocID="{68E302E2-835D-4C07-ADE5-C96D746216EC}" presName="spaceRect" presStyleCnt="0"/>
      <dgm:spPr/>
    </dgm:pt>
    <dgm:pt modelId="{4EA8AE05-497A-46D0-8B7C-3A69770A7CC9}" type="pres">
      <dgm:prSet presAssocID="{68E302E2-835D-4C07-ADE5-C96D746216EC}" presName="parTx" presStyleLbl="revTx" presStyleIdx="2" presStyleCnt="5">
        <dgm:presLayoutVars>
          <dgm:chMax val="0"/>
          <dgm:chPref val="0"/>
        </dgm:presLayoutVars>
      </dgm:prSet>
      <dgm:spPr/>
    </dgm:pt>
    <dgm:pt modelId="{458A9C4F-1DE4-4220-95CB-9B20B2960C4F}" type="pres">
      <dgm:prSet presAssocID="{6B985C20-30A7-4964-ACEC-FD8CA295318D}" presName="sibTrans" presStyleCnt="0"/>
      <dgm:spPr/>
    </dgm:pt>
    <dgm:pt modelId="{8A7EB5C6-4BB5-45B1-A903-11E7F5E1D544}" type="pres">
      <dgm:prSet presAssocID="{00FEBFA8-EFA6-4E5C-96B2-237695A11826}" presName="compNode" presStyleCnt="0"/>
      <dgm:spPr/>
    </dgm:pt>
    <dgm:pt modelId="{2A89E068-651F-4E50-A3C8-B6F00223DA20}" type="pres">
      <dgm:prSet presAssocID="{00FEBFA8-EFA6-4E5C-96B2-237695A11826}" presName="bgRect" presStyleLbl="bgShp" presStyleIdx="3" presStyleCnt="5"/>
      <dgm:spPr/>
    </dgm:pt>
    <dgm:pt modelId="{73FD9695-052A-4AD3-A9D0-9CC3A251B388}" type="pres">
      <dgm:prSet presAssocID="{00FEBFA8-EFA6-4E5C-96B2-237695A1182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A70F8A73-D23C-43E1-A9C0-6693C6BC484D}" type="pres">
      <dgm:prSet presAssocID="{00FEBFA8-EFA6-4E5C-96B2-237695A11826}" presName="spaceRect" presStyleCnt="0"/>
      <dgm:spPr/>
    </dgm:pt>
    <dgm:pt modelId="{B199F389-563D-4FA7-93E5-6FDECF71CD72}" type="pres">
      <dgm:prSet presAssocID="{00FEBFA8-EFA6-4E5C-96B2-237695A11826}" presName="parTx" presStyleLbl="revTx" presStyleIdx="3" presStyleCnt="5">
        <dgm:presLayoutVars>
          <dgm:chMax val="0"/>
          <dgm:chPref val="0"/>
        </dgm:presLayoutVars>
      </dgm:prSet>
      <dgm:spPr/>
    </dgm:pt>
    <dgm:pt modelId="{193939A5-C0A0-4CA9-BC8C-3C415C898568}" type="pres">
      <dgm:prSet presAssocID="{B60588B1-F51E-4805-9635-76D56FA334E6}" presName="sibTrans" presStyleCnt="0"/>
      <dgm:spPr/>
    </dgm:pt>
    <dgm:pt modelId="{BD810C09-3290-417B-B7E1-E9BF64E8515F}" type="pres">
      <dgm:prSet presAssocID="{FC2DADA2-EE83-456E-92B8-688617394DC1}" presName="compNode" presStyleCnt="0"/>
      <dgm:spPr/>
    </dgm:pt>
    <dgm:pt modelId="{19645FC5-2A4F-4331-8A8D-12A375CA724C}" type="pres">
      <dgm:prSet presAssocID="{FC2DADA2-EE83-456E-92B8-688617394DC1}" presName="bgRect" presStyleLbl="bgShp" presStyleIdx="4" presStyleCnt="5"/>
      <dgm:spPr/>
    </dgm:pt>
    <dgm:pt modelId="{3C92A8C5-ACED-47EE-AAD6-60E857D310AE}" type="pres">
      <dgm:prSet presAssocID="{FC2DADA2-EE83-456E-92B8-688617394DC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25C5CE62-4954-4A9A-BDA1-4C7C032B0669}" type="pres">
      <dgm:prSet presAssocID="{FC2DADA2-EE83-456E-92B8-688617394DC1}" presName="spaceRect" presStyleCnt="0"/>
      <dgm:spPr/>
    </dgm:pt>
    <dgm:pt modelId="{1A397237-3346-4F48-A774-D105A2C12456}" type="pres">
      <dgm:prSet presAssocID="{FC2DADA2-EE83-456E-92B8-688617394DC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C423022B-12EF-4CFE-91C3-2D76348D0B18}" type="presOf" srcId="{CC612BC3-B8E4-4E53-AB8A-48FAA2E78643}" destId="{6BF6CC24-7465-4E1C-A071-CB4A4D05889C}" srcOrd="0" destOrd="0" presId="urn:microsoft.com/office/officeart/2018/2/layout/IconVerticalSolidList"/>
    <dgm:cxn modelId="{96814934-4236-4646-8CD4-5F622A29BED8}" srcId="{F3DFDC00-A718-4DAB-88E8-3E4FEC26C3A0}" destId="{CC612BC3-B8E4-4E53-AB8A-48FAA2E78643}" srcOrd="0" destOrd="0" parTransId="{67A40B63-082F-42EE-88E1-D08F50A964A4}" sibTransId="{CB1D66C9-8DA5-46FF-A81D-CC547A698828}"/>
    <dgm:cxn modelId="{985E3F36-E04E-480C-AA23-8D331C62CC28}" srcId="{F3DFDC00-A718-4DAB-88E8-3E4FEC26C3A0}" destId="{EC6675E0-A8B0-4841-8161-AAA958C1FDAC}" srcOrd="1" destOrd="0" parTransId="{80E6793D-BD9E-4E91-AF6D-6132002AF1B1}" sibTransId="{C1438119-64C1-447B-91F3-EF9BBB24D8BD}"/>
    <dgm:cxn modelId="{56208B7D-AF39-4BBC-8BD3-38E6028EA522}" type="presOf" srcId="{F3DFDC00-A718-4DAB-88E8-3E4FEC26C3A0}" destId="{AEB4D029-0E34-44FB-9659-9F6D3CAF3683}" srcOrd="0" destOrd="0" presId="urn:microsoft.com/office/officeart/2018/2/layout/IconVerticalSolidList"/>
    <dgm:cxn modelId="{9EB2D587-4F0E-488E-BDE1-B976DFD719D9}" type="presOf" srcId="{68E302E2-835D-4C07-ADE5-C96D746216EC}" destId="{4EA8AE05-497A-46D0-8B7C-3A69770A7CC9}" srcOrd="0" destOrd="0" presId="urn:microsoft.com/office/officeart/2018/2/layout/IconVerticalSolidList"/>
    <dgm:cxn modelId="{AD8398C7-07AD-463F-983D-3CEC69FA9E43}" type="presOf" srcId="{EC6675E0-A8B0-4841-8161-AAA958C1FDAC}" destId="{806697CE-D01E-438A-9213-E9D3B30F62A2}" srcOrd="0" destOrd="0" presId="urn:microsoft.com/office/officeart/2018/2/layout/IconVerticalSolidList"/>
    <dgm:cxn modelId="{FC0152CF-C243-4E0B-9FDF-A5689517EC2F}" srcId="{F3DFDC00-A718-4DAB-88E8-3E4FEC26C3A0}" destId="{00FEBFA8-EFA6-4E5C-96B2-237695A11826}" srcOrd="3" destOrd="0" parTransId="{5C6DBA9E-FDA5-4002-84AB-EF82A94D5E4E}" sibTransId="{B60588B1-F51E-4805-9635-76D56FA334E6}"/>
    <dgm:cxn modelId="{DED408D9-57F5-41F6-94DA-4DBEEAF3E742}" type="presOf" srcId="{FC2DADA2-EE83-456E-92B8-688617394DC1}" destId="{1A397237-3346-4F48-A774-D105A2C12456}" srcOrd="0" destOrd="0" presId="urn:microsoft.com/office/officeart/2018/2/layout/IconVerticalSolidList"/>
    <dgm:cxn modelId="{05623CDA-05FD-4286-A8FE-BFC136C7AFA0}" srcId="{F3DFDC00-A718-4DAB-88E8-3E4FEC26C3A0}" destId="{68E302E2-835D-4C07-ADE5-C96D746216EC}" srcOrd="2" destOrd="0" parTransId="{A0F53F85-BA8C-4205-A193-E3A6A3BD0172}" sibTransId="{6B985C20-30A7-4964-ACEC-FD8CA295318D}"/>
    <dgm:cxn modelId="{B109DBF3-F12E-49C7-AB17-A89C37E0425D}" type="presOf" srcId="{00FEBFA8-EFA6-4E5C-96B2-237695A11826}" destId="{B199F389-563D-4FA7-93E5-6FDECF71CD72}" srcOrd="0" destOrd="0" presId="urn:microsoft.com/office/officeart/2018/2/layout/IconVerticalSolidList"/>
    <dgm:cxn modelId="{46D2C4F6-BEFA-4BFA-8D68-7267FE524A62}" srcId="{F3DFDC00-A718-4DAB-88E8-3E4FEC26C3A0}" destId="{FC2DADA2-EE83-456E-92B8-688617394DC1}" srcOrd="4" destOrd="0" parTransId="{097B5BA3-87DF-4349-ABC4-9957E9CF2BC6}" sibTransId="{E9C7E5CC-38EE-4DBD-83B1-7EF376E20216}"/>
    <dgm:cxn modelId="{29B76A5C-2B69-406B-B040-BB6D2F6A5E62}" type="presParOf" srcId="{AEB4D029-0E34-44FB-9659-9F6D3CAF3683}" destId="{B4C7BACD-B7F9-4975-B54D-75FC455B68C2}" srcOrd="0" destOrd="0" presId="urn:microsoft.com/office/officeart/2018/2/layout/IconVerticalSolidList"/>
    <dgm:cxn modelId="{0FFA12B1-F7CD-4C10-A5F7-C9629C0669CA}" type="presParOf" srcId="{B4C7BACD-B7F9-4975-B54D-75FC455B68C2}" destId="{56D240F9-25F7-47F4-BC94-CC2F8B3A1777}" srcOrd="0" destOrd="0" presId="urn:microsoft.com/office/officeart/2018/2/layout/IconVerticalSolidList"/>
    <dgm:cxn modelId="{809839BB-5B03-4554-A4FE-676E051E0291}" type="presParOf" srcId="{B4C7BACD-B7F9-4975-B54D-75FC455B68C2}" destId="{B71388B4-1B60-4D44-82E8-5AF980E12FAB}" srcOrd="1" destOrd="0" presId="urn:microsoft.com/office/officeart/2018/2/layout/IconVerticalSolidList"/>
    <dgm:cxn modelId="{940196F9-6D77-4FD0-B6B0-8BA8C2D1D5F6}" type="presParOf" srcId="{B4C7BACD-B7F9-4975-B54D-75FC455B68C2}" destId="{2ABD1F26-F05D-4581-ABA4-1A25E0D4746E}" srcOrd="2" destOrd="0" presId="urn:microsoft.com/office/officeart/2018/2/layout/IconVerticalSolidList"/>
    <dgm:cxn modelId="{CE034564-4B83-4C39-9222-334A6BF58BF9}" type="presParOf" srcId="{B4C7BACD-B7F9-4975-B54D-75FC455B68C2}" destId="{6BF6CC24-7465-4E1C-A071-CB4A4D05889C}" srcOrd="3" destOrd="0" presId="urn:microsoft.com/office/officeart/2018/2/layout/IconVerticalSolidList"/>
    <dgm:cxn modelId="{9B9B1C40-123D-4DDB-B0C6-1B80FAAE3CB4}" type="presParOf" srcId="{AEB4D029-0E34-44FB-9659-9F6D3CAF3683}" destId="{529A93D6-D69A-4CA0-BD8B-9229CC754F0D}" srcOrd="1" destOrd="0" presId="urn:microsoft.com/office/officeart/2018/2/layout/IconVerticalSolidList"/>
    <dgm:cxn modelId="{6653D14E-8E4A-458A-A995-A429C85C0D98}" type="presParOf" srcId="{AEB4D029-0E34-44FB-9659-9F6D3CAF3683}" destId="{BEC5E67A-147D-4A39-9F34-A64F12997EF5}" srcOrd="2" destOrd="0" presId="urn:microsoft.com/office/officeart/2018/2/layout/IconVerticalSolidList"/>
    <dgm:cxn modelId="{5894DF7D-AFED-4DC1-883E-7D940394C510}" type="presParOf" srcId="{BEC5E67A-147D-4A39-9F34-A64F12997EF5}" destId="{A76BABCC-DB86-4E20-A457-31CBB15231EA}" srcOrd="0" destOrd="0" presId="urn:microsoft.com/office/officeart/2018/2/layout/IconVerticalSolidList"/>
    <dgm:cxn modelId="{21A4582C-B02D-48F6-B92C-9B4D1ACC06FC}" type="presParOf" srcId="{BEC5E67A-147D-4A39-9F34-A64F12997EF5}" destId="{E36A707F-86C4-415C-947C-C17FEBDB5BAA}" srcOrd="1" destOrd="0" presId="urn:microsoft.com/office/officeart/2018/2/layout/IconVerticalSolidList"/>
    <dgm:cxn modelId="{0C0D3C6B-E47A-46A4-B2E5-1F0D8E9411E1}" type="presParOf" srcId="{BEC5E67A-147D-4A39-9F34-A64F12997EF5}" destId="{E184E73C-C8D6-4171-83AA-10E1F5E9E56E}" srcOrd="2" destOrd="0" presId="urn:microsoft.com/office/officeart/2018/2/layout/IconVerticalSolidList"/>
    <dgm:cxn modelId="{59D665D6-D90D-448E-A559-F79761D9A79A}" type="presParOf" srcId="{BEC5E67A-147D-4A39-9F34-A64F12997EF5}" destId="{806697CE-D01E-438A-9213-E9D3B30F62A2}" srcOrd="3" destOrd="0" presId="urn:microsoft.com/office/officeart/2018/2/layout/IconVerticalSolidList"/>
    <dgm:cxn modelId="{F9989495-55EB-4C77-9705-D9D1ECF4F251}" type="presParOf" srcId="{AEB4D029-0E34-44FB-9659-9F6D3CAF3683}" destId="{7A36E4F3-B410-4372-B221-2C317C75485C}" srcOrd="3" destOrd="0" presId="urn:microsoft.com/office/officeart/2018/2/layout/IconVerticalSolidList"/>
    <dgm:cxn modelId="{7BA8B7A6-2272-4C0D-B33E-423830E5F4A5}" type="presParOf" srcId="{AEB4D029-0E34-44FB-9659-9F6D3CAF3683}" destId="{0391FDC6-3AAF-4141-BDA8-30B509A4C144}" srcOrd="4" destOrd="0" presId="urn:microsoft.com/office/officeart/2018/2/layout/IconVerticalSolidList"/>
    <dgm:cxn modelId="{4265A92F-B9A2-4318-BAFB-BE47BC27E061}" type="presParOf" srcId="{0391FDC6-3AAF-4141-BDA8-30B509A4C144}" destId="{A05FD894-2E25-4E1A-9B9C-B0A67A359A75}" srcOrd="0" destOrd="0" presId="urn:microsoft.com/office/officeart/2018/2/layout/IconVerticalSolidList"/>
    <dgm:cxn modelId="{84829C4F-F654-45C9-A7BE-290D62772A6D}" type="presParOf" srcId="{0391FDC6-3AAF-4141-BDA8-30B509A4C144}" destId="{FBB3B8E4-F3F9-4B87-863F-832661C97514}" srcOrd="1" destOrd="0" presId="urn:microsoft.com/office/officeart/2018/2/layout/IconVerticalSolidList"/>
    <dgm:cxn modelId="{4DCEFE42-CCB2-4D33-BACC-43231092F5C4}" type="presParOf" srcId="{0391FDC6-3AAF-4141-BDA8-30B509A4C144}" destId="{E831549F-B733-49B6-9DE5-D42538617DB0}" srcOrd="2" destOrd="0" presId="urn:microsoft.com/office/officeart/2018/2/layout/IconVerticalSolidList"/>
    <dgm:cxn modelId="{7D882ABF-D5CB-4F27-94EF-68E7FB3E7D16}" type="presParOf" srcId="{0391FDC6-3AAF-4141-BDA8-30B509A4C144}" destId="{4EA8AE05-497A-46D0-8B7C-3A69770A7CC9}" srcOrd="3" destOrd="0" presId="urn:microsoft.com/office/officeart/2018/2/layout/IconVerticalSolidList"/>
    <dgm:cxn modelId="{1A08F6C2-39EE-4A43-9637-F3531F5F5450}" type="presParOf" srcId="{AEB4D029-0E34-44FB-9659-9F6D3CAF3683}" destId="{458A9C4F-1DE4-4220-95CB-9B20B2960C4F}" srcOrd="5" destOrd="0" presId="urn:microsoft.com/office/officeart/2018/2/layout/IconVerticalSolidList"/>
    <dgm:cxn modelId="{2F91F8B6-4531-4048-8A34-7E3CE42AF6F6}" type="presParOf" srcId="{AEB4D029-0E34-44FB-9659-9F6D3CAF3683}" destId="{8A7EB5C6-4BB5-45B1-A903-11E7F5E1D544}" srcOrd="6" destOrd="0" presId="urn:microsoft.com/office/officeart/2018/2/layout/IconVerticalSolidList"/>
    <dgm:cxn modelId="{B1BD2308-74B7-4855-8064-0BC5BB43013A}" type="presParOf" srcId="{8A7EB5C6-4BB5-45B1-A903-11E7F5E1D544}" destId="{2A89E068-651F-4E50-A3C8-B6F00223DA20}" srcOrd="0" destOrd="0" presId="urn:microsoft.com/office/officeart/2018/2/layout/IconVerticalSolidList"/>
    <dgm:cxn modelId="{01CD4DF5-ED5B-4C8F-8140-CF48E387FB84}" type="presParOf" srcId="{8A7EB5C6-4BB5-45B1-A903-11E7F5E1D544}" destId="{73FD9695-052A-4AD3-A9D0-9CC3A251B388}" srcOrd="1" destOrd="0" presId="urn:microsoft.com/office/officeart/2018/2/layout/IconVerticalSolidList"/>
    <dgm:cxn modelId="{1CE5FF91-AFC5-48DA-B81A-4470057D3667}" type="presParOf" srcId="{8A7EB5C6-4BB5-45B1-A903-11E7F5E1D544}" destId="{A70F8A73-D23C-43E1-A9C0-6693C6BC484D}" srcOrd="2" destOrd="0" presId="urn:microsoft.com/office/officeart/2018/2/layout/IconVerticalSolidList"/>
    <dgm:cxn modelId="{E5DC09ED-0E7E-4C3E-A86D-0867A17E45C7}" type="presParOf" srcId="{8A7EB5C6-4BB5-45B1-A903-11E7F5E1D544}" destId="{B199F389-563D-4FA7-93E5-6FDECF71CD72}" srcOrd="3" destOrd="0" presId="urn:microsoft.com/office/officeart/2018/2/layout/IconVerticalSolidList"/>
    <dgm:cxn modelId="{8E953BF5-C5AE-43B3-A68C-72D2343D8D36}" type="presParOf" srcId="{AEB4D029-0E34-44FB-9659-9F6D3CAF3683}" destId="{193939A5-C0A0-4CA9-BC8C-3C415C898568}" srcOrd="7" destOrd="0" presId="urn:microsoft.com/office/officeart/2018/2/layout/IconVerticalSolidList"/>
    <dgm:cxn modelId="{140E2E73-B7D8-4D96-B9E2-8A9CED610D6C}" type="presParOf" srcId="{AEB4D029-0E34-44FB-9659-9F6D3CAF3683}" destId="{BD810C09-3290-417B-B7E1-E9BF64E8515F}" srcOrd="8" destOrd="0" presId="urn:microsoft.com/office/officeart/2018/2/layout/IconVerticalSolidList"/>
    <dgm:cxn modelId="{CF199F1F-9EE8-48B3-86F8-C544AECD981E}" type="presParOf" srcId="{BD810C09-3290-417B-B7E1-E9BF64E8515F}" destId="{19645FC5-2A4F-4331-8A8D-12A375CA724C}" srcOrd="0" destOrd="0" presId="urn:microsoft.com/office/officeart/2018/2/layout/IconVerticalSolidList"/>
    <dgm:cxn modelId="{C69E383D-38B2-4304-BAF8-DC794AE2C676}" type="presParOf" srcId="{BD810C09-3290-417B-B7E1-E9BF64E8515F}" destId="{3C92A8C5-ACED-47EE-AAD6-60E857D310AE}" srcOrd="1" destOrd="0" presId="urn:microsoft.com/office/officeart/2018/2/layout/IconVerticalSolidList"/>
    <dgm:cxn modelId="{1C8EB93E-A9B1-40A3-858A-0C593F9C98EF}" type="presParOf" srcId="{BD810C09-3290-417B-B7E1-E9BF64E8515F}" destId="{25C5CE62-4954-4A9A-BDA1-4C7C032B0669}" srcOrd="2" destOrd="0" presId="urn:microsoft.com/office/officeart/2018/2/layout/IconVerticalSolidList"/>
    <dgm:cxn modelId="{42CD7D45-10BF-45D2-A047-7AC8E1F4D616}" type="presParOf" srcId="{BD810C09-3290-417B-B7E1-E9BF64E8515F}" destId="{1A397237-3346-4F48-A774-D105A2C1245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4336CA6-78AC-429A-AAD9-B5C9F292B7B9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207AF14A-9711-4310-B4A8-EBC33F306AB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/>
            <a:t>Cifras actualizadas reales sobre incidencia y prevalencia </a:t>
          </a:r>
          <a:endParaRPr lang="en-US"/>
        </a:p>
      </dgm:t>
    </dgm:pt>
    <dgm:pt modelId="{7C759C37-1482-42AC-9283-C93B6EC5DDF3}" type="parTrans" cxnId="{727CB777-7704-42D7-A680-48A73B95705E}">
      <dgm:prSet/>
      <dgm:spPr/>
      <dgm:t>
        <a:bodyPr/>
        <a:lstStyle/>
        <a:p>
          <a:endParaRPr lang="en-US"/>
        </a:p>
      </dgm:t>
    </dgm:pt>
    <dgm:pt modelId="{955F09C4-4AD1-431D-846C-5DA56CDDE666}" type="sibTrans" cxnId="{727CB777-7704-42D7-A680-48A73B95705E}">
      <dgm:prSet/>
      <dgm:spPr/>
      <dgm:t>
        <a:bodyPr/>
        <a:lstStyle/>
        <a:p>
          <a:endParaRPr lang="en-US"/>
        </a:p>
      </dgm:t>
    </dgm:pt>
    <dgm:pt modelId="{50C6BF16-BA8A-4191-9884-5B63533892C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/>
            <a:t>Determinación de  factores de riesgo: </a:t>
          </a:r>
          <a:endParaRPr lang="en-US"/>
        </a:p>
      </dgm:t>
    </dgm:pt>
    <dgm:pt modelId="{23F0C4B6-88F0-46E0-9E5E-4CDC46DA165D}" type="parTrans" cxnId="{1032D2EB-2643-4687-AD6F-560F6531AFB0}">
      <dgm:prSet/>
      <dgm:spPr/>
      <dgm:t>
        <a:bodyPr/>
        <a:lstStyle/>
        <a:p>
          <a:endParaRPr lang="en-US"/>
        </a:p>
      </dgm:t>
    </dgm:pt>
    <dgm:pt modelId="{A7F6B86E-4E8F-426B-B5D9-A9CB72FE1CC1}" type="sibTrans" cxnId="{1032D2EB-2643-4687-AD6F-560F6531AFB0}">
      <dgm:prSet/>
      <dgm:spPr/>
      <dgm:t>
        <a:bodyPr/>
        <a:lstStyle/>
        <a:p>
          <a:endParaRPr lang="en-US"/>
        </a:p>
      </dgm:t>
    </dgm:pt>
    <dgm:pt modelId="{B0184704-3AC9-4AB7-8711-80FCD741DE5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5267349-C8D8-457E-92F3-9FDF5C0FB7A2}" type="parTrans" cxnId="{7C2CD3A7-74F0-4A28-817B-4F4323A141C2}">
      <dgm:prSet/>
      <dgm:spPr/>
      <dgm:t>
        <a:bodyPr/>
        <a:lstStyle/>
        <a:p>
          <a:endParaRPr lang="en-US"/>
        </a:p>
      </dgm:t>
    </dgm:pt>
    <dgm:pt modelId="{93B68F8F-88FD-444D-9999-01980CA33139}" type="sibTrans" cxnId="{7C2CD3A7-74F0-4A28-817B-4F4323A141C2}">
      <dgm:prSet/>
      <dgm:spPr/>
      <dgm:t>
        <a:bodyPr/>
        <a:lstStyle/>
        <a:p>
          <a:endParaRPr lang="en-US"/>
        </a:p>
      </dgm:t>
    </dgm:pt>
    <dgm:pt modelId="{E88CEED7-96EA-4167-8808-9E950F461CC3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PA" b="1"/>
            <a:t>Fortalecer el sistema de diagnostico y tratamiento </a:t>
          </a:r>
          <a:endParaRPr lang="en-US"/>
        </a:p>
      </dgm:t>
    </dgm:pt>
    <dgm:pt modelId="{5D053D48-DAB8-4267-BB62-81A6CD5DEFE1}" type="parTrans" cxnId="{407FBE1C-49A7-4D70-913E-2A724F90BBA7}">
      <dgm:prSet/>
      <dgm:spPr/>
      <dgm:t>
        <a:bodyPr/>
        <a:lstStyle/>
        <a:p>
          <a:endParaRPr lang="en-US"/>
        </a:p>
      </dgm:t>
    </dgm:pt>
    <dgm:pt modelId="{78440726-F48A-408F-8521-695E04BC736D}" type="sibTrans" cxnId="{407FBE1C-49A7-4D70-913E-2A724F90BBA7}">
      <dgm:prSet/>
      <dgm:spPr/>
      <dgm:t>
        <a:bodyPr/>
        <a:lstStyle/>
        <a:p>
          <a:endParaRPr lang="en-US"/>
        </a:p>
      </dgm:t>
    </dgm:pt>
    <dgm:pt modelId="{763CB104-1D25-443C-AEB8-1917E6F1474E}">
      <dgm:prSet/>
      <dgm:spPr/>
      <dgm:t>
        <a:bodyPr/>
        <a:lstStyle/>
        <a:p>
          <a:pPr>
            <a:lnSpc>
              <a:spcPct val="100000"/>
            </a:lnSpc>
          </a:pPr>
          <a:r>
            <a:rPr lang="es-PA"/>
            <a:t>Recomendaciones y Propuestas </a:t>
          </a:r>
          <a:endParaRPr lang="en-US"/>
        </a:p>
      </dgm:t>
    </dgm:pt>
    <dgm:pt modelId="{A1ACE98B-7C4D-4430-BD56-9782B09406D1}" type="parTrans" cxnId="{6A0A00A2-65A9-4DC9-B101-F22ED9FBB07E}">
      <dgm:prSet/>
      <dgm:spPr/>
      <dgm:t>
        <a:bodyPr/>
        <a:lstStyle/>
        <a:p>
          <a:endParaRPr lang="en-US"/>
        </a:p>
      </dgm:t>
    </dgm:pt>
    <dgm:pt modelId="{B68DF587-EEF6-4D3C-8C1F-B5A40C08168E}" type="sibTrans" cxnId="{6A0A00A2-65A9-4DC9-B101-F22ED9FBB07E}">
      <dgm:prSet/>
      <dgm:spPr/>
      <dgm:t>
        <a:bodyPr/>
        <a:lstStyle/>
        <a:p>
          <a:endParaRPr lang="en-US"/>
        </a:p>
      </dgm:t>
    </dgm:pt>
    <dgm:pt modelId="{70711446-32B0-4FB5-9904-7A26F0982379}">
      <dgm:prSet/>
      <dgm:spPr/>
      <dgm:t>
        <a:bodyPr/>
        <a:lstStyle/>
        <a:p>
          <a:pPr>
            <a:lnSpc>
              <a:spcPct val="100000"/>
            </a:lnSpc>
          </a:pPr>
          <a:r>
            <a:rPr lang="es-PA"/>
            <a:t> Pacientes participantes: diagnostico gratuito y tratamiento.</a:t>
          </a:r>
          <a:endParaRPr lang="en-US"/>
        </a:p>
      </dgm:t>
    </dgm:pt>
    <dgm:pt modelId="{40A074F4-EA44-4FC2-A0A4-77BF9B767540}" type="parTrans" cxnId="{B89E52A3-4CF6-4C42-A233-58D0E7FB55C8}">
      <dgm:prSet/>
      <dgm:spPr/>
      <dgm:t>
        <a:bodyPr/>
        <a:lstStyle/>
        <a:p>
          <a:endParaRPr lang="en-US"/>
        </a:p>
      </dgm:t>
    </dgm:pt>
    <dgm:pt modelId="{42646F70-01D0-4834-983A-F0733833D351}" type="sibTrans" cxnId="{B89E52A3-4CF6-4C42-A233-58D0E7FB55C8}">
      <dgm:prSet/>
      <dgm:spPr/>
      <dgm:t>
        <a:bodyPr/>
        <a:lstStyle/>
        <a:p>
          <a:endParaRPr lang="en-US"/>
        </a:p>
      </dgm:t>
    </dgm:pt>
    <dgm:pt modelId="{9A323A6E-4121-43CE-9880-DDB87B3FA8D2}" type="pres">
      <dgm:prSet presAssocID="{94336CA6-78AC-429A-AAD9-B5C9F292B7B9}" presName="root" presStyleCnt="0">
        <dgm:presLayoutVars>
          <dgm:dir/>
          <dgm:resizeHandles val="exact"/>
        </dgm:presLayoutVars>
      </dgm:prSet>
      <dgm:spPr/>
    </dgm:pt>
    <dgm:pt modelId="{EDA745FF-C82E-45CA-A357-EF7EC9057733}" type="pres">
      <dgm:prSet presAssocID="{207AF14A-9711-4310-B4A8-EBC33F306AB6}" presName="compNode" presStyleCnt="0"/>
      <dgm:spPr/>
    </dgm:pt>
    <dgm:pt modelId="{DCD6CC15-D308-4164-84C7-390D77458DFF}" type="pres">
      <dgm:prSet presAssocID="{207AF14A-9711-4310-B4A8-EBC33F306AB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41AFD04A-724A-4EE8-A83C-155A19D282D9}" type="pres">
      <dgm:prSet presAssocID="{207AF14A-9711-4310-B4A8-EBC33F306AB6}" presName="iconSpace" presStyleCnt="0"/>
      <dgm:spPr/>
    </dgm:pt>
    <dgm:pt modelId="{B1F0BA96-7460-4DBB-8BC6-E4AC7F9011BC}" type="pres">
      <dgm:prSet presAssocID="{207AF14A-9711-4310-B4A8-EBC33F306AB6}" presName="parTx" presStyleLbl="revTx" presStyleIdx="0" presStyleCnt="6">
        <dgm:presLayoutVars>
          <dgm:chMax val="0"/>
          <dgm:chPref val="0"/>
        </dgm:presLayoutVars>
      </dgm:prSet>
      <dgm:spPr/>
    </dgm:pt>
    <dgm:pt modelId="{2A6B9218-E278-45D2-88A1-9C5063C8F953}" type="pres">
      <dgm:prSet presAssocID="{207AF14A-9711-4310-B4A8-EBC33F306AB6}" presName="txSpace" presStyleCnt="0"/>
      <dgm:spPr/>
    </dgm:pt>
    <dgm:pt modelId="{A79D8193-0F74-40B6-A81D-A47638930129}" type="pres">
      <dgm:prSet presAssocID="{207AF14A-9711-4310-B4A8-EBC33F306AB6}" presName="desTx" presStyleLbl="revTx" presStyleIdx="1" presStyleCnt="6">
        <dgm:presLayoutVars/>
      </dgm:prSet>
      <dgm:spPr/>
    </dgm:pt>
    <dgm:pt modelId="{E28EC46A-C628-4545-A039-36454DF0D6ED}" type="pres">
      <dgm:prSet presAssocID="{955F09C4-4AD1-431D-846C-5DA56CDDE666}" presName="sibTrans" presStyleCnt="0"/>
      <dgm:spPr/>
    </dgm:pt>
    <dgm:pt modelId="{7C067930-9976-40F7-A552-D35CC1C7F721}" type="pres">
      <dgm:prSet presAssocID="{50C6BF16-BA8A-4191-9884-5B63533892CC}" presName="compNode" presStyleCnt="0"/>
      <dgm:spPr/>
    </dgm:pt>
    <dgm:pt modelId="{5CA4BE4F-F0F3-4F5A-A33F-77740DF5FDEF}" type="pres">
      <dgm:prSet presAssocID="{50C6BF16-BA8A-4191-9884-5B63533892C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6969BB08-82BC-4AB1-86D5-12B2DCE6833E}" type="pres">
      <dgm:prSet presAssocID="{50C6BF16-BA8A-4191-9884-5B63533892CC}" presName="iconSpace" presStyleCnt="0"/>
      <dgm:spPr/>
    </dgm:pt>
    <dgm:pt modelId="{26FF17A2-A00B-4ABD-AFBF-6F5B0DE6BB50}" type="pres">
      <dgm:prSet presAssocID="{50C6BF16-BA8A-4191-9884-5B63533892CC}" presName="parTx" presStyleLbl="revTx" presStyleIdx="2" presStyleCnt="6">
        <dgm:presLayoutVars>
          <dgm:chMax val="0"/>
          <dgm:chPref val="0"/>
        </dgm:presLayoutVars>
      </dgm:prSet>
      <dgm:spPr/>
    </dgm:pt>
    <dgm:pt modelId="{09F8959C-B8E7-4C3F-8655-224676DF5CFB}" type="pres">
      <dgm:prSet presAssocID="{50C6BF16-BA8A-4191-9884-5B63533892CC}" presName="txSpace" presStyleCnt="0"/>
      <dgm:spPr/>
    </dgm:pt>
    <dgm:pt modelId="{CB6D3D6C-D256-4BAE-B5D2-FD202ED1F1CF}" type="pres">
      <dgm:prSet presAssocID="{50C6BF16-BA8A-4191-9884-5B63533892CC}" presName="desTx" presStyleLbl="revTx" presStyleIdx="3" presStyleCnt="6">
        <dgm:presLayoutVars/>
      </dgm:prSet>
      <dgm:spPr/>
    </dgm:pt>
    <dgm:pt modelId="{F23616C1-865E-4A71-9F6A-63E171A2B654}" type="pres">
      <dgm:prSet presAssocID="{A7F6B86E-4E8F-426B-B5D9-A9CB72FE1CC1}" presName="sibTrans" presStyleCnt="0"/>
      <dgm:spPr/>
    </dgm:pt>
    <dgm:pt modelId="{119DB8D1-6085-4085-822C-97F1EC53FE6E}" type="pres">
      <dgm:prSet presAssocID="{E88CEED7-96EA-4167-8808-9E950F461CC3}" presName="compNode" presStyleCnt="0"/>
      <dgm:spPr/>
    </dgm:pt>
    <dgm:pt modelId="{173C2F2A-A24A-4454-9539-85CBE0E8020C}" type="pres">
      <dgm:prSet presAssocID="{E88CEED7-96EA-4167-8808-9E950F461CC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6C506346-E9C2-4988-B152-678B0D13F6DC}" type="pres">
      <dgm:prSet presAssocID="{E88CEED7-96EA-4167-8808-9E950F461CC3}" presName="iconSpace" presStyleCnt="0"/>
      <dgm:spPr/>
    </dgm:pt>
    <dgm:pt modelId="{BB590CAF-605F-40A2-A89C-6392907D20BE}" type="pres">
      <dgm:prSet presAssocID="{E88CEED7-96EA-4167-8808-9E950F461CC3}" presName="parTx" presStyleLbl="revTx" presStyleIdx="4" presStyleCnt="6">
        <dgm:presLayoutVars>
          <dgm:chMax val="0"/>
          <dgm:chPref val="0"/>
        </dgm:presLayoutVars>
      </dgm:prSet>
      <dgm:spPr/>
    </dgm:pt>
    <dgm:pt modelId="{AFE5D7BA-420E-47C6-BF9E-50FB302B2A5B}" type="pres">
      <dgm:prSet presAssocID="{E88CEED7-96EA-4167-8808-9E950F461CC3}" presName="txSpace" presStyleCnt="0"/>
      <dgm:spPr/>
    </dgm:pt>
    <dgm:pt modelId="{1D1340DD-CBDD-4576-BE4C-B4E1F52CDB64}" type="pres">
      <dgm:prSet presAssocID="{E88CEED7-96EA-4167-8808-9E950F461CC3}" presName="desTx" presStyleLbl="revTx" presStyleIdx="5" presStyleCnt="6">
        <dgm:presLayoutVars/>
      </dgm:prSet>
      <dgm:spPr/>
    </dgm:pt>
  </dgm:ptLst>
  <dgm:cxnLst>
    <dgm:cxn modelId="{2892AA0E-09CC-494C-9CAC-DC2A8796403D}" type="presOf" srcId="{E88CEED7-96EA-4167-8808-9E950F461CC3}" destId="{BB590CAF-605F-40A2-A89C-6392907D20BE}" srcOrd="0" destOrd="0" presId="urn:microsoft.com/office/officeart/2018/5/layout/CenteredIconLabelDescriptionList"/>
    <dgm:cxn modelId="{407FBE1C-49A7-4D70-913E-2A724F90BBA7}" srcId="{94336CA6-78AC-429A-AAD9-B5C9F292B7B9}" destId="{E88CEED7-96EA-4167-8808-9E950F461CC3}" srcOrd="2" destOrd="0" parTransId="{5D053D48-DAB8-4267-BB62-81A6CD5DEFE1}" sibTransId="{78440726-F48A-408F-8521-695E04BC736D}"/>
    <dgm:cxn modelId="{0279101F-6717-478C-A84A-3F643ACF46F8}" type="presOf" srcId="{94336CA6-78AC-429A-AAD9-B5C9F292B7B9}" destId="{9A323A6E-4121-43CE-9880-DDB87B3FA8D2}" srcOrd="0" destOrd="0" presId="urn:microsoft.com/office/officeart/2018/5/layout/CenteredIconLabelDescriptionList"/>
    <dgm:cxn modelId="{C9C3132A-7FAA-4CDB-91E1-E463650C5922}" type="presOf" srcId="{207AF14A-9711-4310-B4A8-EBC33F306AB6}" destId="{B1F0BA96-7460-4DBB-8BC6-E4AC7F9011BC}" srcOrd="0" destOrd="0" presId="urn:microsoft.com/office/officeart/2018/5/layout/CenteredIconLabelDescriptionList"/>
    <dgm:cxn modelId="{FDCC2960-A5FF-4A1E-AAC1-C41D84E82367}" type="presOf" srcId="{70711446-32B0-4FB5-9904-7A26F0982379}" destId="{1D1340DD-CBDD-4576-BE4C-B4E1F52CDB64}" srcOrd="0" destOrd="1" presId="urn:microsoft.com/office/officeart/2018/5/layout/CenteredIconLabelDescriptionList"/>
    <dgm:cxn modelId="{D0CDFE75-943E-40FF-AC68-C8FA681B2016}" type="presOf" srcId="{763CB104-1D25-443C-AEB8-1917E6F1474E}" destId="{1D1340DD-CBDD-4576-BE4C-B4E1F52CDB64}" srcOrd="0" destOrd="0" presId="urn:microsoft.com/office/officeart/2018/5/layout/CenteredIconLabelDescriptionList"/>
    <dgm:cxn modelId="{727CB777-7704-42D7-A680-48A73B95705E}" srcId="{94336CA6-78AC-429A-AAD9-B5C9F292B7B9}" destId="{207AF14A-9711-4310-B4A8-EBC33F306AB6}" srcOrd="0" destOrd="0" parTransId="{7C759C37-1482-42AC-9283-C93B6EC5DDF3}" sibTransId="{955F09C4-4AD1-431D-846C-5DA56CDDE666}"/>
    <dgm:cxn modelId="{5E1E7494-A37E-422A-B68C-DFEF9FBBDC92}" type="presOf" srcId="{B0184704-3AC9-4AB7-8711-80FCD741DE5E}" destId="{CB6D3D6C-D256-4BAE-B5D2-FD202ED1F1CF}" srcOrd="0" destOrd="0" presId="urn:microsoft.com/office/officeart/2018/5/layout/CenteredIconLabelDescriptionList"/>
    <dgm:cxn modelId="{6A0A00A2-65A9-4DC9-B101-F22ED9FBB07E}" srcId="{E88CEED7-96EA-4167-8808-9E950F461CC3}" destId="{763CB104-1D25-443C-AEB8-1917E6F1474E}" srcOrd="0" destOrd="0" parTransId="{A1ACE98B-7C4D-4430-BD56-9782B09406D1}" sibTransId="{B68DF587-EEF6-4D3C-8C1F-B5A40C08168E}"/>
    <dgm:cxn modelId="{B89E52A3-4CF6-4C42-A233-58D0E7FB55C8}" srcId="{E88CEED7-96EA-4167-8808-9E950F461CC3}" destId="{70711446-32B0-4FB5-9904-7A26F0982379}" srcOrd="1" destOrd="0" parTransId="{40A074F4-EA44-4FC2-A0A4-77BF9B767540}" sibTransId="{42646F70-01D0-4834-983A-F0733833D351}"/>
    <dgm:cxn modelId="{7C2CD3A7-74F0-4A28-817B-4F4323A141C2}" srcId="{50C6BF16-BA8A-4191-9884-5B63533892CC}" destId="{B0184704-3AC9-4AB7-8711-80FCD741DE5E}" srcOrd="0" destOrd="0" parTransId="{E5267349-C8D8-457E-92F3-9FDF5C0FB7A2}" sibTransId="{93B68F8F-88FD-444D-9999-01980CA33139}"/>
    <dgm:cxn modelId="{E790ECCA-F071-4C1A-B717-13BABDCDDCEB}" type="presOf" srcId="{50C6BF16-BA8A-4191-9884-5B63533892CC}" destId="{26FF17A2-A00B-4ABD-AFBF-6F5B0DE6BB50}" srcOrd="0" destOrd="0" presId="urn:microsoft.com/office/officeart/2018/5/layout/CenteredIconLabelDescriptionList"/>
    <dgm:cxn modelId="{1032D2EB-2643-4687-AD6F-560F6531AFB0}" srcId="{94336CA6-78AC-429A-AAD9-B5C9F292B7B9}" destId="{50C6BF16-BA8A-4191-9884-5B63533892CC}" srcOrd="1" destOrd="0" parTransId="{23F0C4B6-88F0-46E0-9E5E-4CDC46DA165D}" sibTransId="{A7F6B86E-4E8F-426B-B5D9-A9CB72FE1CC1}"/>
    <dgm:cxn modelId="{4E798D82-782C-47D5-8FFE-617A5292C017}" type="presParOf" srcId="{9A323A6E-4121-43CE-9880-DDB87B3FA8D2}" destId="{EDA745FF-C82E-45CA-A357-EF7EC9057733}" srcOrd="0" destOrd="0" presId="urn:microsoft.com/office/officeart/2018/5/layout/CenteredIconLabelDescriptionList"/>
    <dgm:cxn modelId="{BF78988F-279A-4A64-A439-2DAEC7E36CEB}" type="presParOf" srcId="{EDA745FF-C82E-45CA-A357-EF7EC9057733}" destId="{DCD6CC15-D308-4164-84C7-390D77458DFF}" srcOrd="0" destOrd="0" presId="urn:microsoft.com/office/officeart/2018/5/layout/CenteredIconLabelDescriptionList"/>
    <dgm:cxn modelId="{0D02CA91-C594-43FC-A45F-146F416B3A4B}" type="presParOf" srcId="{EDA745FF-C82E-45CA-A357-EF7EC9057733}" destId="{41AFD04A-724A-4EE8-A83C-155A19D282D9}" srcOrd="1" destOrd="0" presId="urn:microsoft.com/office/officeart/2018/5/layout/CenteredIconLabelDescriptionList"/>
    <dgm:cxn modelId="{286D1A10-7F71-4CE6-8043-E75EC84E4D4B}" type="presParOf" srcId="{EDA745FF-C82E-45CA-A357-EF7EC9057733}" destId="{B1F0BA96-7460-4DBB-8BC6-E4AC7F9011BC}" srcOrd="2" destOrd="0" presId="urn:microsoft.com/office/officeart/2018/5/layout/CenteredIconLabelDescriptionList"/>
    <dgm:cxn modelId="{BAB590F9-AB8C-42E5-8002-DB951DC819BD}" type="presParOf" srcId="{EDA745FF-C82E-45CA-A357-EF7EC9057733}" destId="{2A6B9218-E278-45D2-88A1-9C5063C8F953}" srcOrd="3" destOrd="0" presId="urn:microsoft.com/office/officeart/2018/5/layout/CenteredIconLabelDescriptionList"/>
    <dgm:cxn modelId="{A24F104A-E149-411F-A95E-E738DCED3623}" type="presParOf" srcId="{EDA745FF-C82E-45CA-A357-EF7EC9057733}" destId="{A79D8193-0F74-40B6-A81D-A47638930129}" srcOrd="4" destOrd="0" presId="urn:microsoft.com/office/officeart/2018/5/layout/CenteredIconLabelDescriptionList"/>
    <dgm:cxn modelId="{EAE9C8DB-2470-4BD3-A6B5-3B4F56AAA60A}" type="presParOf" srcId="{9A323A6E-4121-43CE-9880-DDB87B3FA8D2}" destId="{E28EC46A-C628-4545-A039-36454DF0D6ED}" srcOrd="1" destOrd="0" presId="urn:microsoft.com/office/officeart/2018/5/layout/CenteredIconLabelDescriptionList"/>
    <dgm:cxn modelId="{B00B0566-8861-48DF-8E90-3FBD88BC0ED4}" type="presParOf" srcId="{9A323A6E-4121-43CE-9880-DDB87B3FA8D2}" destId="{7C067930-9976-40F7-A552-D35CC1C7F721}" srcOrd="2" destOrd="0" presId="urn:microsoft.com/office/officeart/2018/5/layout/CenteredIconLabelDescriptionList"/>
    <dgm:cxn modelId="{7A6E89C8-49BB-4F3A-81AC-1B2267014EC1}" type="presParOf" srcId="{7C067930-9976-40F7-A552-D35CC1C7F721}" destId="{5CA4BE4F-F0F3-4F5A-A33F-77740DF5FDEF}" srcOrd="0" destOrd="0" presId="urn:microsoft.com/office/officeart/2018/5/layout/CenteredIconLabelDescriptionList"/>
    <dgm:cxn modelId="{9439B260-4C06-487C-89FF-7FFEAF8A7A52}" type="presParOf" srcId="{7C067930-9976-40F7-A552-D35CC1C7F721}" destId="{6969BB08-82BC-4AB1-86D5-12B2DCE6833E}" srcOrd="1" destOrd="0" presId="urn:microsoft.com/office/officeart/2018/5/layout/CenteredIconLabelDescriptionList"/>
    <dgm:cxn modelId="{BF63D9F2-88D4-41DE-B1D8-F24BA46E5E17}" type="presParOf" srcId="{7C067930-9976-40F7-A552-D35CC1C7F721}" destId="{26FF17A2-A00B-4ABD-AFBF-6F5B0DE6BB50}" srcOrd="2" destOrd="0" presId="urn:microsoft.com/office/officeart/2018/5/layout/CenteredIconLabelDescriptionList"/>
    <dgm:cxn modelId="{44A78560-4E43-4C40-B209-DF2C2573C046}" type="presParOf" srcId="{7C067930-9976-40F7-A552-D35CC1C7F721}" destId="{09F8959C-B8E7-4C3F-8655-224676DF5CFB}" srcOrd="3" destOrd="0" presId="urn:microsoft.com/office/officeart/2018/5/layout/CenteredIconLabelDescriptionList"/>
    <dgm:cxn modelId="{7E44095A-D7D2-4FC5-BFA9-015930C7B3EC}" type="presParOf" srcId="{7C067930-9976-40F7-A552-D35CC1C7F721}" destId="{CB6D3D6C-D256-4BAE-B5D2-FD202ED1F1CF}" srcOrd="4" destOrd="0" presId="urn:microsoft.com/office/officeart/2018/5/layout/CenteredIconLabelDescriptionList"/>
    <dgm:cxn modelId="{F5ABAF55-AF04-4FFE-A6A6-5E47110AFE55}" type="presParOf" srcId="{9A323A6E-4121-43CE-9880-DDB87B3FA8D2}" destId="{F23616C1-865E-4A71-9F6A-63E171A2B654}" srcOrd="3" destOrd="0" presId="urn:microsoft.com/office/officeart/2018/5/layout/CenteredIconLabelDescriptionList"/>
    <dgm:cxn modelId="{63174B1D-9FFA-4E83-B9A8-C49858577A7E}" type="presParOf" srcId="{9A323A6E-4121-43CE-9880-DDB87B3FA8D2}" destId="{119DB8D1-6085-4085-822C-97F1EC53FE6E}" srcOrd="4" destOrd="0" presId="urn:microsoft.com/office/officeart/2018/5/layout/CenteredIconLabelDescriptionList"/>
    <dgm:cxn modelId="{563EAF6B-EA2B-4A39-81AF-77C170648956}" type="presParOf" srcId="{119DB8D1-6085-4085-822C-97F1EC53FE6E}" destId="{173C2F2A-A24A-4454-9539-85CBE0E8020C}" srcOrd="0" destOrd="0" presId="urn:microsoft.com/office/officeart/2018/5/layout/CenteredIconLabelDescriptionList"/>
    <dgm:cxn modelId="{50755610-91E9-4DCE-9893-C903932D93B0}" type="presParOf" srcId="{119DB8D1-6085-4085-822C-97F1EC53FE6E}" destId="{6C506346-E9C2-4988-B152-678B0D13F6DC}" srcOrd="1" destOrd="0" presId="urn:microsoft.com/office/officeart/2018/5/layout/CenteredIconLabelDescriptionList"/>
    <dgm:cxn modelId="{51B12448-E7A2-4AB0-86D9-A70D2E929504}" type="presParOf" srcId="{119DB8D1-6085-4085-822C-97F1EC53FE6E}" destId="{BB590CAF-605F-40A2-A89C-6392907D20BE}" srcOrd="2" destOrd="0" presId="urn:microsoft.com/office/officeart/2018/5/layout/CenteredIconLabelDescriptionList"/>
    <dgm:cxn modelId="{8DC54B79-DEDB-4D54-B903-0FEC78D30DAB}" type="presParOf" srcId="{119DB8D1-6085-4085-822C-97F1EC53FE6E}" destId="{AFE5D7BA-420E-47C6-BF9E-50FB302B2A5B}" srcOrd="3" destOrd="0" presId="urn:microsoft.com/office/officeart/2018/5/layout/CenteredIconLabelDescriptionList"/>
    <dgm:cxn modelId="{BEF80F09-04E0-4CF4-81A4-FDAE29A6B1A9}" type="presParOf" srcId="{119DB8D1-6085-4085-822C-97F1EC53FE6E}" destId="{1D1340DD-CBDD-4576-BE4C-B4E1F52CDB64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2C4C0E5-28B5-4FD8-A7BD-37B601246D7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4A9222-D3D8-42D9-BC9C-E85E2A724970}">
      <dgm:prSet/>
      <dgm:spPr/>
      <dgm:t>
        <a:bodyPr/>
        <a:lstStyle/>
        <a:p>
          <a:r>
            <a:rPr lang="en-US"/>
            <a:t>FORTALEZAS </a:t>
          </a:r>
        </a:p>
      </dgm:t>
    </dgm:pt>
    <dgm:pt modelId="{D7AB43DA-787D-4BC9-9EFA-47E2EDFBD051}" type="parTrans" cxnId="{44CA97CE-44CD-482C-8EA8-DDA9D95FDF2A}">
      <dgm:prSet/>
      <dgm:spPr/>
      <dgm:t>
        <a:bodyPr/>
        <a:lstStyle/>
        <a:p>
          <a:endParaRPr lang="en-US"/>
        </a:p>
      </dgm:t>
    </dgm:pt>
    <dgm:pt modelId="{7ED2033D-A21C-493F-8DC7-C9EB58957F98}" type="sibTrans" cxnId="{44CA97CE-44CD-482C-8EA8-DDA9D95FDF2A}">
      <dgm:prSet/>
      <dgm:spPr/>
      <dgm:t>
        <a:bodyPr/>
        <a:lstStyle/>
        <a:p>
          <a:endParaRPr lang="en-US"/>
        </a:p>
      </dgm:t>
    </dgm:pt>
    <dgm:pt modelId="{1E82A0DD-CA2E-4710-93DA-66BFFD24E266}">
      <dgm:prSet/>
      <dgm:spPr/>
      <dgm:t>
        <a:bodyPr/>
        <a:lstStyle/>
        <a:p>
          <a:r>
            <a:rPr lang="en-US"/>
            <a:t>DEBIILIDADES </a:t>
          </a:r>
        </a:p>
      </dgm:t>
    </dgm:pt>
    <dgm:pt modelId="{DFD693E2-C5FC-4845-A1A4-18F773A5D3FA}" type="parTrans" cxnId="{19DE9510-E965-441E-B433-E45B01593AE9}">
      <dgm:prSet/>
      <dgm:spPr/>
      <dgm:t>
        <a:bodyPr/>
        <a:lstStyle/>
        <a:p>
          <a:endParaRPr lang="en-US"/>
        </a:p>
      </dgm:t>
    </dgm:pt>
    <dgm:pt modelId="{C8ED19F6-5EFE-45E8-8667-C55AE715C163}" type="sibTrans" cxnId="{19DE9510-E965-441E-B433-E45B01593AE9}">
      <dgm:prSet/>
      <dgm:spPr/>
      <dgm:t>
        <a:bodyPr/>
        <a:lstStyle/>
        <a:p>
          <a:endParaRPr lang="en-US"/>
        </a:p>
      </dgm:t>
    </dgm:pt>
    <dgm:pt modelId="{239F4462-9621-4A80-889D-DD6B075B6DFE}">
      <dgm:prSet/>
      <dgm:spPr/>
      <dgm:t>
        <a:bodyPr/>
        <a:lstStyle/>
        <a:p>
          <a:r>
            <a:rPr lang="en-US"/>
            <a:t>OPORTUNIDADES </a:t>
          </a:r>
        </a:p>
      </dgm:t>
    </dgm:pt>
    <dgm:pt modelId="{9B6058DE-A45A-4B2E-BC29-527D436E595F}" type="parTrans" cxnId="{1A34B6C8-2B39-4E6C-B7CE-7805EAB6353D}">
      <dgm:prSet/>
      <dgm:spPr/>
      <dgm:t>
        <a:bodyPr/>
        <a:lstStyle/>
        <a:p>
          <a:endParaRPr lang="en-US"/>
        </a:p>
      </dgm:t>
    </dgm:pt>
    <dgm:pt modelId="{E3FE4C46-4FBE-4C11-9FC0-B06C8B877E7E}" type="sibTrans" cxnId="{1A34B6C8-2B39-4E6C-B7CE-7805EAB6353D}">
      <dgm:prSet/>
      <dgm:spPr/>
      <dgm:t>
        <a:bodyPr/>
        <a:lstStyle/>
        <a:p>
          <a:endParaRPr lang="en-US"/>
        </a:p>
      </dgm:t>
    </dgm:pt>
    <dgm:pt modelId="{94AC4BCA-057A-4DE8-9D78-53F9856E6F26}">
      <dgm:prSet/>
      <dgm:spPr/>
      <dgm:t>
        <a:bodyPr/>
        <a:lstStyle/>
        <a:p>
          <a:r>
            <a:rPr lang="en-US"/>
            <a:t>AMENAZAS </a:t>
          </a:r>
        </a:p>
      </dgm:t>
    </dgm:pt>
    <dgm:pt modelId="{FFD74887-9413-4485-A870-45F4F764C28A}" type="parTrans" cxnId="{D3D0185B-FED7-417E-9F2B-83A991AA3FE6}">
      <dgm:prSet/>
      <dgm:spPr/>
      <dgm:t>
        <a:bodyPr/>
        <a:lstStyle/>
        <a:p>
          <a:endParaRPr lang="en-US"/>
        </a:p>
      </dgm:t>
    </dgm:pt>
    <dgm:pt modelId="{35EEBFE6-AEF7-4EAF-A74B-4C0ED0BE4901}" type="sibTrans" cxnId="{D3D0185B-FED7-417E-9F2B-83A991AA3FE6}">
      <dgm:prSet/>
      <dgm:spPr/>
      <dgm:t>
        <a:bodyPr/>
        <a:lstStyle/>
        <a:p>
          <a:endParaRPr lang="en-US"/>
        </a:p>
      </dgm:t>
    </dgm:pt>
    <dgm:pt modelId="{8E60CA21-8764-4515-A395-8601EFD3502A}" type="pres">
      <dgm:prSet presAssocID="{62C4C0E5-28B5-4FD8-A7BD-37B601246D75}" presName="linear" presStyleCnt="0">
        <dgm:presLayoutVars>
          <dgm:animLvl val="lvl"/>
          <dgm:resizeHandles val="exact"/>
        </dgm:presLayoutVars>
      </dgm:prSet>
      <dgm:spPr/>
    </dgm:pt>
    <dgm:pt modelId="{F6B94DA5-4773-4D4B-AFC5-ED4565E2A721}" type="pres">
      <dgm:prSet presAssocID="{624A9222-D3D8-42D9-BC9C-E85E2A72497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FB50DBA-6CC2-4A5E-BE82-45C31904FE30}" type="pres">
      <dgm:prSet presAssocID="{7ED2033D-A21C-493F-8DC7-C9EB58957F98}" presName="spacer" presStyleCnt="0"/>
      <dgm:spPr/>
    </dgm:pt>
    <dgm:pt modelId="{A11A81AC-7421-45AD-A8B1-F0A9BCF3B0E6}" type="pres">
      <dgm:prSet presAssocID="{1E82A0DD-CA2E-4710-93DA-66BFFD24E26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E55AE10-939A-4612-A73A-CC9C3EF9BD8D}" type="pres">
      <dgm:prSet presAssocID="{C8ED19F6-5EFE-45E8-8667-C55AE715C163}" presName="spacer" presStyleCnt="0"/>
      <dgm:spPr/>
    </dgm:pt>
    <dgm:pt modelId="{CA240F94-7AD4-4794-82FF-FEBAD1DAC8C9}" type="pres">
      <dgm:prSet presAssocID="{239F4462-9621-4A80-889D-DD6B075B6DF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64FB954-9E42-499D-82DB-A839DF2AE22A}" type="pres">
      <dgm:prSet presAssocID="{E3FE4C46-4FBE-4C11-9FC0-B06C8B877E7E}" presName="spacer" presStyleCnt="0"/>
      <dgm:spPr/>
    </dgm:pt>
    <dgm:pt modelId="{AB987327-7F04-4F4C-B66C-B23C05FE553F}" type="pres">
      <dgm:prSet presAssocID="{94AC4BCA-057A-4DE8-9D78-53F9856E6F2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9DE9510-E965-441E-B433-E45B01593AE9}" srcId="{62C4C0E5-28B5-4FD8-A7BD-37B601246D75}" destId="{1E82A0DD-CA2E-4710-93DA-66BFFD24E266}" srcOrd="1" destOrd="0" parTransId="{DFD693E2-C5FC-4845-A1A4-18F773A5D3FA}" sibTransId="{C8ED19F6-5EFE-45E8-8667-C55AE715C163}"/>
    <dgm:cxn modelId="{8D779A22-9109-465E-86D2-EA599F445D18}" type="presOf" srcId="{94AC4BCA-057A-4DE8-9D78-53F9856E6F26}" destId="{AB987327-7F04-4F4C-B66C-B23C05FE553F}" srcOrd="0" destOrd="0" presId="urn:microsoft.com/office/officeart/2005/8/layout/vList2"/>
    <dgm:cxn modelId="{5CA4FC3D-7B5F-4202-BEF1-650CB1F571DE}" type="presOf" srcId="{1E82A0DD-CA2E-4710-93DA-66BFFD24E266}" destId="{A11A81AC-7421-45AD-A8B1-F0A9BCF3B0E6}" srcOrd="0" destOrd="0" presId="urn:microsoft.com/office/officeart/2005/8/layout/vList2"/>
    <dgm:cxn modelId="{D3D0185B-FED7-417E-9F2B-83A991AA3FE6}" srcId="{62C4C0E5-28B5-4FD8-A7BD-37B601246D75}" destId="{94AC4BCA-057A-4DE8-9D78-53F9856E6F26}" srcOrd="3" destOrd="0" parTransId="{FFD74887-9413-4485-A870-45F4F764C28A}" sibTransId="{35EEBFE6-AEF7-4EAF-A74B-4C0ED0BE4901}"/>
    <dgm:cxn modelId="{80F6AC59-DD93-477D-B37A-1C72109E73D9}" type="presOf" srcId="{239F4462-9621-4A80-889D-DD6B075B6DFE}" destId="{CA240F94-7AD4-4794-82FF-FEBAD1DAC8C9}" srcOrd="0" destOrd="0" presId="urn:microsoft.com/office/officeart/2005/8/layout/vList2"/>
    <dgm:cxn modelId="{D2BA7F9C-9C92-4904-817D-7CB2866D01F1}" type="presOf" srcId="{624A9222-D3D8-42D9-BC9C-E85E2A724970}" destId="{F6B94DA5-4773-4D4B-AFC5-ED4565E2A721}" srcOrd="0" destOrd="0" presId="urn:microsoft.com/office/officeart/2005/8/layout/vList2"/>
    <dgm:cxn modelId="{1A34B6C8-2B39-4E6C-B7CE-7805EAB6353D}" srcId="{62C4C0E5-28B5-4FD8-A7BD-37B601246D75}" destId="{239F4462-9621-4A80-889D-DD6B075B6DFE}" srcOrd="2" destOrd="0" parTransId="{9B6058DE-A45A-4B2E-BC29-527D436E595F}" sibTransId="{E3FE4C46-4FBE-4C11-9FC0-B06C8B877E7E}"/>
    <dgm:cxn modelId="{44CA97CE-44CD-482C-8EA8-DDA9D95FDF2A}" srcId="{62C4C0E5-28B5-4FD8-A7BD-37B601246D75}" destId="{624A9222-D3D8-42D9-BC9C-E85E2A724970}" srcOrd="0" destOrd="0" parTransId="{D7AB43DA-787D-4BC9-9EFA-47E2EDFBD051}" sibTransId="{7ED2033D-A21C-493F-8DC7-C9EB58957F98}"/>
    <dgm:cxn modelId="{547AA2DF-9754-4DD9-B926-F134307FDECA}" type="presOf" srcId="{62C4C0E5-28B5-4FD8-A7BD-37B601246D75}" destId="{8E60CA21-8764-4515-A395-8601EFD3502A}" srcOrd="0" destOrd="0" presId="urn:microsoft.com/office/officeart/2005/8/layout/vList2"/>
    <dgm:cxn modelId="{F2BEDBDD-1653-45C7-B31E-3D9D07DB6D75}" type="presParOf" srcId="{8E60CA21-8764-4515-A395-8601EFD3502A}" destId="{F6B94DA5-4773-4D4B-AFC5-ED4565E2A721}" srcOrd="0" destOrd="0" presId="urn:microsoft.com/office/officeart/2005/8/layout/vList2"/>
    <dgm:cxn modelId="{DAA87637-D031-4B97-92ED-BB6E36589737}" type="presParOf" srcId="{8E60CA21-8764-4515-A395-8601EFD3502A}" destId="{2FB50DBA-6CC2-4A5E-BE82-45C31904FE30}" srcOrd="1" destOrd="0" presId="urn:microsoft.com/office/officeart/2005/8/layout/vList2"/>
    <dgm:cxn modelId="{98B9FAE2-CE2A-4D0B-B5ED-849BAA088F5F}" type="presParOf" srcId="{8E60CA21-8764-4515-A395-8601EFD3502A}" destId="{A11A81AC-7421-45AD-A8B1-F0A9BCF3B0E6}" srcOrd="2" destOrd="0" presId="urn:microsoft.com/office/officeart/2005/8/layout/vList2"/>
    <dgm:cxn modelId="{3B5A823A-BA1D-468B-9661-71486E7463DA}" type="presParOf" srcId="{8E60CA21-8764-4515-A395-8601EFD3502A}" destId="{9E55AE10-939A-4612-A73A-CC9C3EF9BD8D}" srcOrd="3" destOrd="0" presId="urn:microsoft.com/office/officeart/2005/8/layout/vList2"/>
    <dgm:cxn modelId="{14CA0441-E00D-41C3-87F8-12B5ED209BA4}" type="presParOf" srcId="{8E60CA21-8764-4515-A395-8601EFD3502A}" destId="{CA240F94-7AD4-4794-82FF-FEBAD1DAC8C9}" srcOrd="4" destOrd="0" presId="urn:microsoft.com/office/officeart/2005/8/layout/vList2"/>
    <dgm:cxn modelId="{D6EF425B-3A45-43CC-B700-4389D4711078}" type="presParOf" srcId="{8E60CA21-8764-4515-A395-8601EFD3502A}" destId="{A64FB954-9E42-499D-82DB-A839DF2AE22A}" srcOrd="5" destOrd="0" presId="urn:microsoft.com/office/officeart/2005/8/layout/vList2"/>
    <dgm:cxn modelId="{F00091E4-1935-4E5F-AC6B-6C044A244B9C}" type="presParOf" srcId="{8E60CA21-8764-4515-A395-8601EFD3502A}" destId="{AB987327-7F04-4F4C-B66C-B23C05FE553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61DB7FB-D011-4A9D-897C-9650767B28B4}" type="doc">
      <dgm:prSet loTypeId="urn:microsoft.com/office/officeart/2005/8/layout/matrix3" loCatId="matrix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954E271-D961-4042-A82D-965A67A68321}">
      <dgm:prSet/>
      <dgm:spPr/>
      <dgm:t>
        <a:bodyPr/>
        <a:lstStyle/>
        <a:p>
          <a:r>
            <a:rPr lang="en-US" dirty="0"/>
            <a:t>HOJA DE RUTA: </a:t>
          </a:r>
          <a:r>
            <a:rPr lang="en-US" dirty="0" err="1"/>
            <a:t>Normas</a:t>
          </a:r>
          <a:r>
            <a:rPr lang="en-US" dirty="0"/>
            <a:t> y </a:t>
          </a:r>
          <a:r>
            <a:rPr lang="en-US" dirty="0" err="1"/>
            <a:t>Protocolos</a:t>
          </a:r>
          <a:r>
            <a:rPr lang="en-US" dirty="0"/>
            <a:t> </a:t>
          </a:r>
          <a:r>
            <a:rPr lang="en-US" dirty="0" err="1"/>
            <a:t>establecidos</a:t>
          </a:r>
          <a:r>
            <a:rPr lang="en-US" dirty="0"/>
            <a:t> : </a:t>
          </a:r>
        </a:p>
      </dgm:t>
    </dgm:pt>
    <dgm:pt modelId="{1130F6E8-53AB-43DC-B793-4BA80D6A68EA}" type="parTrans" cxnId="{9C8B47F1-1827-4E91-A1AC-BFC38C08A56D}">
      <dgm:prSet/>
      <dgm:spPr/>
      <dgm:t>
        <a:bodyPr/>
        <a:lstStyle/>
        <a:p>
          <a:endParaRPr lang="en-US"/>
        </a:p>
      </dgm:t>
    </dgm:pt>
    <dgm:pt modelId="{10226E37-9AD2-4444-8587-76C1F0D5149E}" type="sibTrans" cxnId="{9C8B47F1-1827-4E91-A1AC-BFC38C08A56D}">
      <dgm:prSet/>
      <dgm:spPr/>
      <dgm:t>
        <a:bodyPr/>
        <a:lstStyle/>
        <a:p>
          <a:endParaRPr lang="en-US"/>
        </a:p>
      </dgm:t>
    </dgm:pt>
    <dgm:pt modelId="{01DFF138-0496-4466-8873-53719BB19073}">
      <dgm:prSet/>
      <dgm:spPr/>
      <dgm:t>
        <a:bodyPr/>
        <a:lstStyle/>
        <a:p>
          <a:r>
            <a:rPr lang="en-US" dirty="0"/>
            <a:t>MEDICAMENTOS NECESARIOS SON DE FACIL ACCESO</a:t>
          </a:r>
        </a:p>
      </dgm:t>
    </dgm:pt>
    <dgm:pt modelId="{69807902-6D76-4BB7-8613-7FC79D3D6B25}" type="parTrans" cxnId="{28C56A9A-2B48-43C2-95AC-F8AD0289A528}">
      <dgm:prSet/>
      <dgm:spPr/>
      <dgm:t>
        <a:bodyPr/>
        <a:lstStyle/>
        <a:p>
          <a:endParaRPr lang="en-US"/>
        </a:p>
      </dgm:t>
    </dgm:pt>
    <dgm:pt modelId="{B290772E-050B-4435-A33E-39DF3B3D2429}" type="sibTrans" cxnId="{28C56A9A-2B48-43C2-95AC-F8AD0289A528}">
      <dgm:prSet/>
      <dgm:spPr/>
      <dgm:t>
        <a:bodyPr/>
        <a:lstStyle/>
        <a:p>
          <a:endParaRPr lang="en-US"/>
        </a:p>
      </dgm:t>
    </dgm:pt>
    <dgm:pt modelId="{1E2F854E-387B-41DF-B3FA-F18FBC42A0FE}">
      <dgm:prSet/>
      <dgm:spPr/>
      <dgm:t>
        <a:bodyPr/>
        <a:lstStyle/>
        <a:p>
          <a:r>
            <a:rPr lang="en-US" dirty="0"/>
            <a:t>SISTEMA DE ATENCIÓN PRIMARIA DE FACIL ACCESO </a:t>
          </a:r>
        </a:p>
      </dgm:t>
    </dgm:pt>
    <dgm:pt modelId="{E4154EAF-0BFC-4543-A4FB-244D13563414}" type="parTrans" cxnId="{A65B0EAE-43C2-485B-A6E8-08D84AACFF75}">
      <dgm:prSet/>
      <dgm:spPr/>
      <dgm:t>
        <a:bodyPr/>
        <a:lstStyle/>
        <a:p>
          <a:endParaRPr lang="en-US"/>
        </a:p>
      </dgm:t>
    </dgm:pt>
    <dgm:pt modelId="{B2C154D4-9A0D-4225-B619-8BE5F1C6D285}" type="sibTrans" cxnId="{A65B0EAE-43C2-485B-A6E8-08D84AACFF75}">
      <dgm:prSet/>
      <dgm:spPr/>
      <dgm:t>
        <a:bodyPr/>
        <a:lstStyle/>
        <a:p>
          <a:endParaRPr lang="en-US"/>
        </a:p>
      </dgm:t>
    </dgm:pt>
    <dgm:pt modelId="{E7E76CA3-813D-4982-A2CD-73C11A72BAE7}">
      <dgm:prSet/>
      <dgm:spPr/>
      <dgm:t>
        <a:bodyPr/>
        <a:lstStyle/>
        <a:p>
          <a:r>
            <a:rPr lang="en-US" dirty="0"/>
            <a:t>VOLUNTAD DE LAS AUTORIDADES </a:t>
          </a:r>
        </a:p>
        <a:p>
          <a:r>
            <a:rPr lang="en-US" dirty="0"/>
            <a:t>MINSA/CSS </a:t>
          </a:r>
        </a:p>
      </dgm:t>
    </dgm:pt>
    <dgm:pt modelId="{FDD4F259-8824-44B3-AB63-136966AC2DA5}" type="parTrans" cxnId="{5D0095A5-57E1-4DEF-8811-793D50088EE5}">
      <dgm:prSet/>
      <dgm:spPr/>
      <dgm:t>
        <a:bodyPr/>
        <a:lstStyle/>
        <a:p>
          <a:endParaRPr lang="en-US"/>
        </a:p>
      </dgm:t>
    </dgm:pt>
    <dgm:pt modelId="{F79F9ECF-DAE9-4342-B743-7F7311B63313}" type="sibTrans" cxnId="{5D0095A5-57E1-4DEF-8811-793D50088EE5}">
      <dgm:prSet/>
      <dgm:spPr/>
      <dgm:t>
        <a:bodyPr/>
        <a:lstStyle/>
        <a:p>
          <a:endParaRPr lang="en-US"/>
        </a:p>
      </dgm:t>
    </dgm:pt>
    <dgm:pt modelId="{09D4131C-1AE2-41C6-BE87-A76A0DDF8925}" type="pres">
      <dgm:prSet presAssocID="{261DB7FB-D011-4A9D-897C-9650767B28B4}" presName="matrix" presStyleCnt="0">
        <dgm:presLayoutVars>
          <dgm:chMax val="1"/>
          <dgm:dir/>
          <dgm:resizeHandles val="exact"/>
        </dgm:presLayoutVars>
      </dgm:prSet>
      <dgm:spPr/>
    </dgm:pt>
    <dgm:pt modelId="{AB0E8611-C15C-4E47-BFB4-051A0770C55C}" type="pres">
      <dgm:prSet presAssocID="{261DB7FB-D011-4A9D-897C-9650767B28B4}" presName="diamond" presStyleLbl="bgShp" presStyleIdx="0" presStyleCnt="1"/>
      <dgm:spPr/>
    </dgm:pt>
    <dgm:pt modelId="{BDE69BB2-FB1A-4226-A850-63BD0631CF27}" type="pres">
      <dgm:prSet presAssocID="{261DB7FB-D011-4A9D-897C-9650767B28B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757DA3E-1BD9-4EF8-A0E8-2986A30FE1F0}" type="pres">
      <dgm:prSet presAssocID="{261DB7FB-D011-4A9D-897C-9650767B28B4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7BA9A30-A474-45F2-B123-C85CF5BF79D8}" type="pres">
      <dgm:prSet presAssocID="{261DB7FB-D011-4A9D-897C-9650767B28B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4F6DC74-AEEA-4231-874A-5FB36547680C}" type="pres">
      <dgm:prSet presAssocID="{261DB7FB-D011-4A9D-897C-9650767B28B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A9F9D08-68EA-48BE-8118-74310FB3FE98}" type="presOf" srcId="{5954E271-D961-4042-A82D-965A67A68321}" destId="{BDE69BB2-FB1A-4226-A850-63BD0631CF27}" srcOrd="0" destOrd="0" presId="urn:microsoft.com/office/officeart/2005/8/layout/matrix3"/>
    <dgm:cxn modelId="{12ECCE7E-B2B6-42BB-8ED3-9819FA66752B}" type="presOf" srcId="{E7E76CA3-813D-4982-A2CD-73C11A72BAE7}" destId="{E4F6DC74-AEEA-4231-874A-5FB36547680C}" srcOrd="0" destOrd="0" presId="urn:microsoft.com/office/officeart/2005/8/layout/matrix3"/>
    <dgm:cxn modelId="{DE2C458F-60D0-4DD3-9BBC-C8C232AF3F81}" type="presOf" srcId="{01DFF138-0496-4466-8873-53719BB19073}" destId="{5757DA3E-1BD9-4EF8-A0E8-2986A30FE1F0}" srcOrd="0" destOrd="0" presId="urn:microsoft.com/office/officeart/2005/8/layout/matrix3"/>
    <dgm:cxn modelId="{28C56A9A-2B48-43C2-95AC-F8AD0289A528}" srcId="{261DB7FB-D011-4A9D-897C-9650767B28B4}" destId="{01DFF138-0496-4466-8873-53719BB19073}" srcOrd="1" destOrd="0" parTransId="{69807902-6D76-4BB7-8613-7FC79D3D6B25}" sibTransId="{B290772E-050B-4435-A33E-39DF3B3D2429}"/>
    <dgm:cxn modelId="{5D0095A5-57E1-4DEF-8811-793D50088EE5}" srcId="{261DB7FB-D011-4A9D-897C-9650767B28B4}" destId="{E7E76CA3-813D-4982-A2CD-73C11A72BAE7}" srcOrd="3" destOrd="0" parTransId="{FDD4F259-8824-44B3-AB63-136966AC2DA5}" sibTransId="{F79F9ECF-DAE9-4342-B743-7F7311B63313}"/>
    <dgm:cxn modelId="{A65B0EAE-43C2-485B-A6E8-08D84AACFF75}" srcId="{261DB7FB-D011-4A9D-897C-9650767B28B4}" destId="{1E2F854E-387B-41DF-B3FA-F18FBC42A0FE}" srcOrd="2" destOrd="0" parTransId="{E4154EAF-0BFC-4543-A4FB-244D13563414}" sibTransId="{B2C154D4-9A0D-4225-B619-8BE5F1C6D285}"/>
    <dgm:cxn modelId="{F2E492BE-3C7D-4301-9EAA-3D98F4D2C437}" type="presOf" srcId="{261DB7FB-D011-4A9D-897C-9650767B28B4}" destId="{09D4131C-1AE2-41C6-BE87-A76A0DDF8925}" srcOrd="0" destOrd="0" presId="urn:microsoft.com/office/officeart/2005/8/layout/matrix3"/>
    <dgm:cxn modelId="{9C8B47F1-1827-4E91-A1AC-BFC38C08A56D}" srcId="{261DB7FB-D011-4A9D-897C-9650767B28B4}" destId="{5954E271-D961-4042-A82D-965A67A68321}" srcOrd="0" destOrd="0" parTransId="{1130F6E8-53AB-43DC-B793-4BA80D6A68EA}" sibTransId="{10226E37-9AD2-4444-8587-76C1F0D5149E}"/>
    <dgm:cxn modelId="{6CB7F3F8-F44C-414C-A17D-3ED7E6FDFB38}" type="presOf" srcId="{1E2F854E-387B-41DF-B3FA-F18FBC42A0FE}" destId="{C7BA9A30-A474-45F2-B123-C85CF5BF79D8}" srcOrd="0" destOrd="0" presId="urn:microsoft.com/office/officeart/2005/8/layout/matrix3"/>
    <dgm:cxn modelId="{FBEA7F53-BFF8-428C-8854-0E3241ACAEC2}" type="presParOf" srcId="{09D4131C-1AE2-41C6-BE87-A76A0DDF8925}" destId="{AB0E8611-C15C-4E47-BFB4-051A0770C55C}" srcOrd="0" destOrd="0" presId="urn:microsoft.com/office/officeart/2005/8/layout/matrix3"/>
    <dgm:cxn modelId="{34FBF2D9-13F7-460C-94CB-0C473C65F755}" type="presParOf" srcId="{09D4131C-1AE2-41C6-BE87-A76A0DDF8925}" destId="{BDE69BB2-FB1A-4226-A850-63BD0631CF27}" srcOrd="1" destOrd="0" presId="urn:microsoft.com/office/officeart/2005/8/layout/matrix3"/>
    <dgm:cxn modelId="{7FE8EBEC-1EBC-4D0E-B225-049CE62302E6}" type="presParOf" srcId="{09D4131C-1AE2-41C6-BE87-A76A0DDF8925}" destId="{5757DA3E-1BD9-4EF8-A0E8-2986A30FE1F0}" srcOrd="2" destOrd="0" presId="urn:microsoft.com/office/officeart/2005/8/layout/matrix3"/>
    <dgm:cxn modelId="{7918377D-FCBA-4E7B-88FC-36F446D0BCA3}" type="presParOf" srcId="{09D4131C-1AE2-41C6-BE87-A76A0DDF8925}" destId="{C7BA9A30-A474-45F2-B123-C85CF5BF79D8}" srcOrd="3" destOrd="0" presId="urn:microsoft.com/office/officeart/2005/8/layout/matrix3"/>
    <dgm:cxn modelId="{29D2C530-1AFF-473B-8728-AE74B43DFE4E}" type="presParOf" srcId="{09D4131C-1AE2-41C6-BE87-A76A0DDF8925}" destId="{E4F6DC74-AEEA-4231-874A-5FB36547680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6A8A8-C809-4C3A-A91D-51AC7F6868F7}">
      <dsp:nvSpPr>
        <dsp:cNvPr id="0" name=""/>
        <dsp:cNvSpPr/>
      </dsp:nvSpPr>
      <dsp:spPr>
        <a:xfrm>
          <a:off x="0" y="820856"/>
          <a:ext cx="5182791" cy="15154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0B1055-6E1A-423F-951F-FB6816467043}">
      <dsp:nvSpPr>
        <dsp:cNvPr id="0" name=""/>
        <dsp:cNvSpPr/>
      </dsp:nvSpPr>
      <dsp:spPr>
        <a:xfrm>
          <a:off x="458416" y="1161827"/>
          <a:ext cx="833485" cy="8334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46258-98EF-4F6C-B2DB-4D5125D66978}">
      <dsp:nvSpPr>
        <dsp:cNvPr id="0" name=""/>
        <dsp:cNvSpPr/>
      </dsp:nvSpPr>
      <dsp:spPr>
        <a:xfrm>
          <a:off x="1750318" y="820856"/>
          <a:ext cx="2332255" cy="151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383" tIns="160383" rIns="160383" bIns="16038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2000" b="1" u="sng" kern="1200"/>
            <a:t>I.  Evento de salud de obligatorio reporte. </a:t>
          </a:r>
          <a:endParaRPr lang="en-US" sz="2000" kern="1200"/>
        </a:p>
      </dsp:txBody>
      <dsp:txXfrm>
        <a:off x="1750318" y="820856"/>
        <a:ext cx="2332255" cy="1515427"/>
      </dsp:txXfrm>
    </dsp:sp>
    <dsp:sp modelId="{E1B76103-D89E-4D41-82EA-F1AFAE72A2DB}">
      <dsp:nvSpPr>
        <dsp:cNvPr id="0" name=""/>
        <dsp:cNvSpPr/>
      </dsp:nvSpPr>
      <dsp:spPr>
        <a:xfrm>
          <a:off x="4082574" y="820856"/>
          <a:ext cx="1100216" cy="151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383" tIns="160383" rIns="160383" bIns="160383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4082574" y="820856"/>
        <a:ext cx="1100216" cy="1515427"/>
      </dsp:txXfrm>
    </dsp:sp>
    <dsp:sp modelId="{B1EFBFCC-649A-47B7-A14C-EFD4BA7B4F78}">
      <dsp:nvSpPr>
        <dsp:cNvPr id="0" name=""/>
        <dsp:cNvSpPr/>
      </dsp:nvSpPr>
      <dsp:spPr>
        <a:xfrm>
          <a:off x="0" y="2715140"/>
          <a:ext cx="5182791" cy="15154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9E6443-7458-484D-B529-CC788AAED9D5}">
      <dsp:nvSpPr>
        <dsp:cNvPr id="0" name=""/>
        <dsp:cNvSpPr/>
      </dsp:nvSpPr>
      <dsp:spPr>
        <a:xfrm>
          <a:off x="458416" y="3056112"/>
          <a:ext cx="833485" cy="8334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07ADC8-E0C8-4021-9E35-73AEBC286BCB}">
      <dsp:nvSpPr>
        <dsp:cNvPr id="0" name=""/>
        <dsp:cNvSpPr/>
      </dsp:nvSpPr>
      <dsp:spPr>
        <a:xfrm>
          <a:off x="1750318" y="2715140"/>
          <a:ext cx="3432472" cy="1515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383" tIns="160383" rIns="160383" bIns="16038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2000" b="1" u="sng" kern="1200"/>
            <a:t>II.  Protocolo para Diagnostico y Tratamiento de la Toxoplasmosis Congénita. </a:t>
          </a:r>
          <a:endParaRPr lang="en-US" sz="2000" kern="1200"/>
        </a:p>
      </dsp:txBody>
      <dsp:txXfrm>
        <a:off x="1750318" y="2715140"/>
        <a:ext cx="3432472" cy="151542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D1E58-D780-4A25-8B68-61AD10CB1BFF}">
      <dsp:nvSpPr>
        <dsp:cNvPr id="0" name=""/>
        <dsp:cNvSpPr/>
      </dsp:nvSpPr>
      <dsp:spPr>
        <a:xfrm>
          <a:off x="65683" y="0"/>
          <a:ext cx="5051424" cy="505142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B032B-A3DE-4DA8-88F1-0749A54D4B1D}">
      <dsp:nvSpPr>
        <dsp:cNvPr id="0" name=""/>
        <dsp:cNvSpPr/>
      </dsp:nvSpPr>
      <dsp:spPr>
        <a:xfrm>
          <a:off x="545568" y="479885"/>
          <a:ext cx="1970055" cy="19700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Falta de </a:t>
          </a:r>
          <a:r>
            <a:rPr lang="en-US" sz="1200" b="1" kern="1200" dirty="0" err="1"/>
            <a:t>enforzamiento</a:t>
          </a:r>
          <a:r>
            <a:rPr lang="en-US" sz="1200" b="1" kern="1200" dirty="0"/>
            <a:t> de las </a:t>
          </a:r>
          <a:r>
            <a:rPr lang="en-US" sz="1200" b="1" kern="1200" dirty="0" err="1"/>
            <a:t>Normas</a:t>
          </a:r>
          <a:r>
            <a:rPr lang="en-US" sz="1200" b="1" kern="1200" dirty="0"/>
            <a:t> y </a:t>
          </a:r>
          <a:r>
            <a:rPr lang="en-US" sz="1200" b="1" kern="1200" dirty="0" err="1"/>
            <a:t>Protocolos</a:t>
          </a:r>
          <a:r>
            <a:rPr lang="en-US" sz="1200" kern="1200" dirty="0"/>
            <a:t>: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No REPORTE OBLIGATORIO/ SUBREGISTRO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No  GRATUIDAD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NO SE CUMPLEN PROTOCOLOS DE PRUEBAS / </a:t>
          </a:r>
          <a:r>
            <a:rPr lang="en-US" sz="900" kern="1200" dirty="0" err="1"/>
            <a:t>Controles</a:t>
          </a:r>
          <a:r>
            <a:rPr lang="en-US" sz="900" kern="1200" dirty="0"/>
            <a:t> </a:t>
          </a:r>
          <a:r>
            <a:rPr lang="en-US" sz="900" kern="1200" dirty="0" err="1"/>
            <a:t>prenatales</a:t>
          </a:r>
          <a:r>
            <a:rPr lang="en-US" sz="900" kern="1200" dirty="0"/>
            <a:t>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 err="1"/>
            <a:t>Retraso</a:t>
          </a:r>
          <a:r>
            <a:rPr lang="en-US" sz="900" kern="1200" dirty="0"/>
            <a:t> </a:t>
          </a:r>
          <a:r>
            <a:rPr lang="en-US" sz="900" kern="1200" dirty="0" err="1"/>
            <a:t>en</a:t>
          </a:r>
          <a:r>
            <a:rPr lang="en-US" sz="900" kern="1200" dirty="0"/>
            <a:t> la </a:t>
          </a:r>
          <a:r>
            <a:rPr lang="en-US" sz="900" kern="1200" dirty="0" err="1"/>
            <a:t>aplicación</a:t>
          </a:r>
          <a:r>
            <a:rPr lang="en-US" sz="900" kern="1200" dirty="0"/>
            <a:t> del </a:t>
          </a:r>
          <a:r>
            <a:rPr lang="en-US" sz="900" kern="1200" dirty="0" err="1"/>
            <a:t>expediente</a:t>
          </a:r>
          <a:r>
            <a:rPr lang="en-US" sz="900" kern="1200" dirty="0"/>
            <a:t> </a:t>
          </a:r>
          <a:r>
            <a:rPr lang="en-US" sz="900" kern="1200" dirty="0" err="1"/>
            <a:t>electronico</a:t>
          </a:r>
          <a:endParaRPr lang="en-US" sz="900" kern="1200" dirty="0"/>
        </a:p>
      </dsp:txBody>
      <dsp:txXfrm>
        <a:off x="641738" y="576055"/>
        <a:ext cx="1777715" cy="1777715"/>
      </dsp:txXfrm>
    </dsp:sp>
    <dsp:sp modelId="{CE04B873-D55F-491A-9EA5-7E081DFEF507}">
      <dsp:nvSpPr>
        <dsp:cNvPr id="0" name=""/>
        <dsp:cNvSpPr/>
      </dsp:nvSpPr>
      <dsp:spPr>
        <a:xfrm>
          <a:off x="2667166" y="479885"/>
          <a:ext cx="1970055" cy="197005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NO HAY </a:t>
          </a:r>
          <a:r>
            <a:rPr lang="en-US" sz="1200" kern="1200" dirty="0" err="1"/>
            <a:t>disponibilidad</a:t>
          </a:r>
          <a:r>
            <a:rPr lang="en-US" sz="1200" kern="1200" dirty="0"/>
            <a:t> REACTIVOS PARA DIAGNOSTICO </a:t>
          </a:r>
        </a:p>
      </dsp:txBody>
      <dsp:txXfrm>
        <a:off x="2763336" y="576055"/>
        <a:ext cx="1777715" cy="1777715"/>
      </dsp:txXfrm>
    </dsp:sp>
    <dsp:sp modelId="{B2E46448-33F0-4ABB-98B8-189C890D5297}">
      <dsp:nvSpPr>
        <dsp:cNvPr id="0" name=""/>
        <dsp:cNvSpPr/>
      </dsp:nvSpPr>
      <dsp:spPr>
        <a:xfrm>
          <a:off x="545568" y="2601483"/>
          <a:ext cx="1970055" cy="197005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NO HAY </a:t>
          </a:r>
          <a:r>
            <a:rPr lang="en-US" sz="1200" kern="1200" dirty="0" err="1"/>
            <a:t>disponibilidad</a:t>
          </a:r>
          <a:r>
            <a:rPr lang="en-US" sz="1200" kern="1200" dirty="0"/>
            <a:t> de MEDICAMENTOS </a:t>
          </a:r>
        </a:p>
      </dsp:txBody>
      <dsp:txXfrm>
        <a:off x="641738" y="2697653"/>
        <a:ext cx="1777715" cy="1777715"/>
      </dsp:txXfrm>
    </dsp:sp>
    <dsp:sp modelId="{A4872704-1BCB-4759-862E-54857FD8BE3F}">
      <dsp:nvSpPr>
        <dsp:cNvPr id="0" name=""/>
        <dsp:cNvSpPr/>
      </dsp:nvSpPr>
      <dsp:spPr>
        <a:xfrm>
          <a:off x="2667166" y="2601483"/>
          <a:ext cx="1970055" cy="19700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NO HAY plan </a:t>
          </a:r>
          <a:r>
            <a:rPr lang="en-US" sz="1200" kern="1200" dirty="0" err="1"/>
            <a:t>nacional</a:t>
          </a:r>
          <a:r>
            <a:rPr lang="en-US" sz="1200" kern="1200" dirty="0"/>
            <a:t> </a:t>
          </a:r>
          <a:r>
            <a:rPr lang="en-US" sz="1200" kern="1200" dirty="0" err="1"/>
            <a:t>efectivo</a:t>
          </a:r>
          <a:r>
            <a:rPr lang="en-US" sz="1200" kern="1200" dirty="0"/>
            <a:t> para el </a:t>
          </a:r>
          <a:r>
            <a:rPr lang="en-US" sz="1200" kern="1200" dirty="0" err="1"/>
            <a:t>monitoreo</a:t>
          </a:r>
          <a:r>
            <a:rPr lang="en-US" sz="1200" kern="1200" dirty="0"/>
            <a:t> de la TC </a:t>
          </a:r>
        </a:p>
      </dsp:txBody>
      <dsp:txXfrm>
        <a:off x="2763336" y="2697653"/>
        <a:ext cx="1777715" cy="177771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D1E58-D780-4A25-8B68-61AD10CB1BFF}">
      <dsp:nvSpPr>
        <dsp:cNvPr id="0" name=""/>
        <dsp:cNvSpPr/>
      </dsp:nvSpPr>
      <dsp:spPr>
        <a:xfrm>
          <a:off x="14" y="0"/>
          <a:ext cx="5051424" cy="505142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B032B-A3DE-4DA8-88F1-0749A54D4B1D}">
      <dsp:nvSpPr>
        <dsp:cNvPr id="0" name=""/>
        <dsp:cNvSpPr/>
      </dsp:nvSpPr>
      <dsp:spPr>
        <a:xfrm>
          <a:off x="545568" y="479885"/>
          <a:ext cx="1970055" cy="19700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DESABASTECIMIENTO REAL DE MEDICAMENTOS </a:t>
          </a:r>
        </a:p>
      </dsp:txBody>
      <dsp:txXfrm>
        <a:off x="641738" y="576055"/>
        <a:ext cx="1777715" cy="1777715"/>
      </dsp:txXfrm>
    </dsp:sp>
    <dsp:sp modelId="{CE04B873-D55F-491A-9EA5-7E081DFEF507}">
      <dsp:nvSpPr>
        <dsp:cNvPr id="0" name=""/>
        <dsp:cNvSpPr/>
      </dsp:nvSpPr>
      <dsp:spPr>
        <a:xfrm>
          <a:off x="501248" y="2610027"/>
          <a:ext cx="1970055" cy="197005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CASOS DE TOXOPLASMOSIS CONGENITA SEVEROS  </a:t>
          </a:r>
        </a:p>
      </dsp:txBody>
      <dsp:txXfrm>
        <a:off x="597418" y="2706197"/>
        <a:ext cx="1777715" cy="1777715"/>
      </dsp:txXfrm>
    </dsp:sp>
    <dsp:sp modelId="{B2E46448-33F0-4ABB-98B8-189C890D5297}">
      <dsp:nvSpPr>
        <dsp:cNvPr id="0" name=""/>
        <dsp:cNvSpPr/>
      </dsp:nvSpPr>
      <dsp:spPr>
        <a:xfrm>
          <a:off x="2703449" y="449375"/>
          <a:ext cx="1970055" cy="197005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FALTA DE CUMPLIMIENTO: DESARRAIGO PROFESIONAL PERSONAL MEDICO, DEGENERACION PROTOCOLOS    </a:t>
          </a:r>
        </a:p>
      </dsp:txBody>
      <dsp:txXfrm>
        <a:off x="2799619" y="545545"/>
        <a:ext cx="1777715" cy="1777715"/>
      </dsp:txXfrm>
    </dsp:sp>
    <dsp:sp modelId="{A4872704-1BCB-4759-862E-54857FD8BE3F}">
      <dsp:nvSpPr>
        <dsp:cNvPr id="0" name=""/>
        <dsp:cNvSpPr/>
      </dsp:nvSpPr>
      <dsp:spPr>
        <a:xfrm>
          <a:off x="2667166" y="2601483"/>
          <a:ext cx="1970055" cy="19700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COSTOS ECONOMICOS PARA EL ESTADO 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PACIENTES CON TC </a:t>
          </a:r>
        </a:p>
      </dsp:txBody>
      <dsp:txXfrm>
        <a:off x="2763336" y="2697653"/>
        <a:ext cx="1777715" cy="177771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D1E58-D780-4A25-8B68-61AD10CB1BFF}">
      <dsp:nvSpPr>
        <dsp:cNvPr id="0" name=""/>
        <dsp:cNvSpPr/>
      </dsp:nvSpPr>
      <dsp:spPr>
        <a:xfrm>
          <a:off x="65683" y="0"/>
          <a:ext cx="5051424" cy="505142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B032B-A3DE-4DA8-88F1-0749A54D4B1D}">
      <dsp:nvSpPr>
        <dsp:cNvPr id="0" name=""/>
        <dsp:cNvSpPr/>
      </dsp:nvSpPr>
      <dsp:spPr>
        <a:xfrm>
          <a:off x="545568" y="479885"/>
          <a:ext cx="1970055" cy="19700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MEJORAR Y AMPLIAR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EL MARCO LEGAL: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Extender la </a:t>
          </a:r>
          <a:r>
            <a:rPr lang="en-US" sz="1100" kern="1200" dirty="0" err="1"/>
            <a:t>norma</a:t>
          </a:r>
          <a:r>
            <a:rPr lang="en-US" sz="1100" kern="1200" dirty="0"/>
            <a:t> de </a:t>
          </a:r>
          <a:r>
            <a:rPr lang="en-US" sz="1100" kern="1200" dirty="0" err="1"/>
            <a:t>reporte</a:t>
          </a:r>
          <a:r>
            <a:rPr lang="en-US" sz="1100" kern="1200" dirty="0"/>
            <a:t> a </a:t>
          </a:r>
          <a:r>
            <a:rPr lang="en-US" sz="1100" kern="1200" dirty="0" err="1"/>
            <a:t>gestantes</a:t>
          </a:r>
          <a:r>
            <a:rPr lang="en-US" sz="1100" kern="1200" dirty="0"/>
            <a:t>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</a:t>
          </a:r>
          <a:r>
            <a:rPr lang="en-US" sz="1100" kern="1200" dirty="0" err="1"/>
            <a:t>Valorar</a:t>
          </a:r>
          <a:r>
            <a:rPr lang="en-US" sz="1100" kern="1200" dirty="0"/>
            <a:t> la inclusion  </a:t>
          </a:r>
          <a:r>
            <a:rPr lang="en-US" sz="1100" kern="1200" dirty="0" err="1"/>
            <a:t>pruebas</a:t>
          </a:r>
          <a:r>
            <a:rPr lang="en-US" sz="1100" kern="1200" dirty="0"/>
            <a:t> </a:t>
          </a:r>
          <a:r>
            <a:rPr lang="en-US" sz="1100" kern="1200" dirty="0" err="1"/>
            <a:t>mensuales</a:t>
          </a:r>
          <a:r>
            <a:rPr lang="en-US" sz="1100" kern="1200" dirty="0"/>
            <a:t> </a:t>
          </a:r>
          <a:r>
            <a:rPr lang="en-US" sz="1100" kern="1200" dirty="0" err="1"/>
            <a:t>en</a:t>
          </a:r>
          <a:r>
            <a:rPr lang="en-US" sz="1100" kern="1200" dirty="0"/>
            <a:t> areas de AR.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</a:t>
          </a:r>
          <a:r>
            <a:rPr lang="en-US" sz="1100" kern="1200" dirty="0" err="1"/>
            <a:t>Protocolos</a:t>
          </a:r>
          <a:r>
            <a:rPr lang="en-US" sz="1100" kern="1200" dirty="0"/>
            <a:t> areas de </a:t>
          </a:r>
          <a:r>
            <a:rPr lang="en-US" sz="1100" kern="1200" dirty="0" err="1"/>
            <a:t>dificil</a:t>
          </a:r>
          <a:r>
            <a:rPr lang="en-US" sz="1100" kern="1200" dirty="0"/>
            <a:t> </a:t>
          </a:r>
          <a:r>
            <a:rPr lang="en-US" sz="1100" kern="1200" dirty="0" err="1"/>
            <a:t>acceso</a:t>
          </a:r>
          <a:r>
            <a:rPr lang="en-US" sz="1100" kern="1200" dirty="0"/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641738" y="576055"/>
        <a:ext cx="1777715" cy="1777715"/>
      </dsp:txXfrm>
    </dsp:sp>
    <dsp:sp modelId="{CE04B873-D55F-491A-9EA5-7E081DFEF507}">
      <dsp:nvSpPr>
        <dsp:cNvPr id="0" name=""/>
        <dsp:cNvSpPr/>
      </dsp:nvSpPr>
      <dsp:spPr>
        <a:xfrm>
          <a:off x="2667166" y="479885"/>
          <a:ext cx="1970055" cy="197005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 CREAR E IMPLEMENTAR PROTOCOLOS DE FACIL CUMPLIMIENTO: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</a:t>
          </a:r>
          <a:r>
            <a:rPr lang="en-US" sz="1100" kern="1200" dirty="0" err="1"/>
            <a:t>Unificar</a:t>
          </a:r>
          <a:r>
            <a:rPr lang="en-US" sz="1100" kern="1200" dirty="0"/>
            <a:t>  </a:t>
          </a:r>
          <a:r>
            <a:rPr lang="en-US" sz="1100" kern="1200" dirty="0" err="1"/>
            <a:t>Historial</a:t>
          </a:r>
          <a:r>
            <a:rPr lang="en-US" sz="1100" kern="1200" dirty="0"/>
            <a:t> Perinatal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Sistema </a:t>
          </a:r>
          <a:r>
            <a:rPr lang="en-US" sz="1100" kern="1200" dirty="0" err="1"/>
            <a:t>rápido</a:t>
          </a:r>
          <a:r>
            <a:rPr lang="en-US" sz="1100" kern="1200" dirty="0"/>
            <a:t> de </a:t>
          </a:r>
          <a:r>
            <a:rPr lang="en-US" sz="1100" kern="1200" dirty="0" err="1"/>
            <a:t>referencia</a:t>
          </a:r>
          <a:r>
            <a:rPr lang="en-US" sz="1100" kern="1200" dirty="0"/>
            <a:t> de </a:t>
          </a:r>
          <a:r>
            <a:rPr lang="en-US" sz="1100" kern="1200" dirty="0" err="1"/>
            <a:t>casos</a:t>
          </a:r>
          <a:r>
            <a:rPr lang="en-US" sz="1100" kern="1200" dirty="0"/>
            <a:t> seroconversion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Interconsulta</a:t>
          </a:r>
          <a:r>
            <a:rPr lang="en-US" sz="1100" kern="1200" dirty="0"/>
            <a:t> </a:t>
          </a:r>
          <a:r>
            <a:rPr lang="en-US" sz="1100" kern="1200" dirty="0" err="1"/>
            <a:t>Infectologia</a:t>
          </a:r>
          <a:r>
            <a:rPr lang="en-US" sz="1100" kern="1200" dirty="0"/>
            <a:t> </a:t>
          </a:r>
        </a:p>
      </dsp:txBody>
      <dsp:txXfrm>
        <a:off x="2763336" y="576055"/>
        <a:ext cx="1777715" cy="1777715"/>
      </dsp:txXfrm>
    </dsp:sp>
    <dsp:sp modelId="{B2E46448-33F0-4ABB-98B8-189C890D5297}">
      <dsp:nvSpPr>
        <dsp:cNvPr id="0" name=""/>
        <dsp:cNvSpPr/>
      </dsp:nvSpPr>
      <dsp:spPr>
        <a:xfrm>
          <a:off x="545568" y="2601483"/>
          <a:ext cx="1970055" cy="197005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ABASTECIMIENTO DE  MEDICAMENTOS  Y PRUEBAS DE DIAGNOSTICO CON COMPRAS BASADAS EN INFORMACION  CIENTIFICA Y EN TIEMPO REAL  </a:t>
          </a:r>
        </a:p>
      </dsp:txBody>
      <dsp:txXfrm>
        <a:off x="641738" y="2697653"/>
        <a:ext cx="1777715" cy="1777715"/>
      </dsp:txXfrm>
    </dsp:sp>
    <dsp:sp modelId="{A4872704-1BCB-4759-862E-54857FD8BE3F}">
      <dsp:nvSpPr>
        <dsp:cNvPr id="0" name=""/>
        <dsp:cNvSpPr/>
      </dsp:nvSpPr>
      <dsp:spPr>
        <a:xfrm>
          <a:off x="2667166" y="2601483"/>
          <a:ext cx="1970055" cy="19700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 AHORROS ECONOMICOS: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PREVENIR VS TRATAR </a:t>
          </a:r>
        </a:p>
      </dsp:txBody>
      <dsp:txXfrm>
        <a:off x="2763336" y="2697653"/>
        <a:ext cx="1777715" cy="177771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782B7-F8A0-4FA2-BBE4-2FF5C10E0FBF}">
      <dsp:nvSpPr>
        <dsp:cNvPr id="0" name=""/>
        <dsp:cNvSpPr/>
      </dsp:nvSpPr>
      <dsp:spPr>
        <a:xfrm>
          <a:off x="478268" y="222575"/>
          <a:ext cx="500314" cy="41096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2DA091-E868-4D29-BA1E-1D88888ACC5D}">
      <dsp:nvSpPr>
        <dsp:cNvPr id="0" name=""/>
        <dsp:cNvSpPr/>
      </dsp:nvSpPr>
      <dsp:spPr>
        <a:xfrm>
          <a:off x="13690" y="721101"/>
          <a:ext cx="1429469" cy="903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1400" b="1" kern="1200" dirty="0"/>
            <a:t>Sistema de Salud toma de decisiones basadas en información científica. </a:t>
          </a:r>
          <a:endParaRPr lang="en-US" sz="1400" kern="1200" dirty="0"/>
        </a:p>
      </dsp:txBody>
      <dsp:txXfrm>
        <a:off x="13690" y="721101"/>
        <a:ext cx="1429469" cy="903536"/>
      </dsp:txXfrm>
    </dsp:sp>
    <dsp:sp modelId="{992351A4-FF8D-4B47-914C-FF67199B2DC3}">
      <dsp:nvSpPr>
        <dsp:cNvPr id="0" name=""/>
        <dsp:cNvSpPr/>
      </dsp:nvSpPr>
      <dsp:spPr>
        <a:xfrm>
          <a:off x="13690" y="1665364"/>
          <a:ext cx="1429469" cy="593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5CAE1-5DD7-4044-9967-5A09862522AA}">
      <dsp:nvSpPr>
        <dsp:cNvPr id="0" name=""/>
        <dsp:cNvSpPr/>
      </dsp:nvSpPr>
      <dsp:spPr>
        <a:xfrm>
          <a:off x="2157895" y="222575"/>
          <a:ext cx="500314" cy="41096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73EE8-5A77-4E73-A9EA-30205ABF3C70}">
      <dsp:nvSpPr>
        <dsp:cNvPr id="0" name=""/>
        <dsp:cNvSpPr/>
      </dsp:nvSpPr>
      <dsp:spPr>
        <a:xfrm>
          <a:off x="1693317" y="721101"/>
          <a:ext cx="1429469" cy="903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1400" b="1" kern="1200"/>
            <a:t>Innovación: </a:t>
          </a:r>
          <a:endParaRPr lang="en-US" sz="1400" kern="1200"/>
        </a:p>
      </dsp:txBody>
      <dsp:txXfrm>
        <a:off x="1693317" y="721101"/>
        <a:ext cx="1429469" cy="903536"/>
      </dsp:txXfrm>
    </dsp:sp>
    <dsp:sp modelId="{F376642A-467B-4409-958B-279E6F9313FE}">
      <dsp:nvSpPr>
        <dsp:cNvPr id="0" name=""/>
        <dsp:cNvSpPr/>
      </dsp:nvSpPr>
      <dsp:spPr>
        <a:xfrm>
          <a:off x="1693317" y="1665364"/>
          <a:ext cx="1429469" cy="593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100" kern="1200" dirty="0"/>
            <a:t>- Medidas de mitigación para la no disponibilidad  inmediata de medicinas, desarrollo de nuevas medicinas. </a:t>
          </a:r>
          <a:endParaRPr lang="en-US" sz="1100" kern="1200" dirty="0"/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100" kern="1200" dirty="0"/>
            <a:t>Áreas de difícil acceso, telemedicina. </a:t>
          </a:r>
          <a:endParaRPr lang="en-US" sz="1100" kern="1200" dirty="0"/>
        </a:p>
      </dsp:txBody>
      <dsp:txXfrm>
        <a:off x="1693317" y="1665364"/>
        <a:ext cx="1429469" cy="593533"/>
      </dsp:txXfrm>
    </dsp:sp>
    <dsp:sp modelId="{F09302E2-9B9D-4233-B3C4-74DDC1178CDF}">
      <dsp:nvSpPr>
        <dsp:cNvPr id="0" name=""/>
        <dsp:cNvSpPr/>
      </dsp:nvSpPr>
      <dsp:spPr>
        <a:xfrm>
          <a:off x="3837521" y="222575"/>
          <a:ext cx="500314" cy="41096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D51453-6BD8-46B7-90B3-03F87118DEFA}">
      <dsp:nvSpPr>
        <dsp:cNvPr id="0" name=""/>
        <dsp:cNvSpPr/>
      </dsp:nvSpPr>
      <dsp:spPr>
        <a:xfrm>
          <a:off x="3372944" y="721101"/>
          <a:ext cx="1429469" cy="903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1400" b="1" kern="1200"/>
            <a:t>Tecnología:</a:t>
          </a:r>
          <a:endParaRPr lang="en-US" sz="1400" kern="1200"/>
        </a:p>
      </dsp:txBody>
      <dsp:txXfrm>
        <a:off x="3372944" y="721101"/>
        <a:ext cx="1429469" cy="903536"/>
      </dsp:txXfrm>
    </dsp:sp>
    <dsp:sp modelId="{7E28F841-2B9B-4405-BD10-6D0209D1D191}">
      <dsp:nvSpPr>
        <dsp:cNvPr id="0" name=""/>
        <dsp:cNvSpPr/>
      </dsp:nvSpPr>
      <dsp:spPr>
        <a:xfrm>
          <a:off x="3372944" y="1665364"/>
          <a:ext cx="1429469" cy="593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100" kern="1200"/>
            <a:t>Implementar los últimos avances en pruebas de diagnostico,  en especial en áreas de difícil acceso. </a:t>
          </a:r>
          <a:endParaRPr lang="en-US" sz="1100" kern="1200"/>
        </a:p>
      </dsp:txBody>
      <dsp:txXfrm>
        <a:off x="3372944" y="1665364"/>
        <a:ext cx="1429469" cy="593533"/>
      </dsp:txXfrm>
    </dsp:sp>
    <dsp:sp modelId="{065FA338-551C-4E68-BF70-B0536FBFFE02}">
      <dsp:nvSpPr>
        <dsp:cNvPr id="0" name=""/>
        <dsp:cNvSpPr/>
      </dsp:nvSpPr>
      <dsp:spPr>
        <a:xfrm>
          <a:off x="5517148" y="222575"/>
          <a:ext cx="500314" cy="41096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5A1C07-7FA1-4417-A0CE-97CA0CCDF13D}">
      <dsp:nvSpPr>
        <dsp:cNvPr id="0" name=""/>
        <dsp:cNvSpPr/>
      </dsp:nvSpPr>
      <dsp:spPr>
        <a:xfrm>
          <a:off x="5052570" y="721101"/>
          <a:ext cx="1429469" cy="903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1400" b="1" kern="1200"/>
            <a:t>Planificación:</a:t>
          </a:r>
          <a:endParaRPr lang="en-US" sz="1400" kern="1200"/>
        </a:p>
      </dsp:txBody>
      <dsp:txXfrm>
        <a:off x="5052570" y="721101"/>
        <a:ext cx="1429469" cy="903536"/>
      </dsp:txXfrm>
    </dsp:sp>
    <dsp:sp modelId="{16718967-D03E-4E09-984E-255B5FFC61AF}">
      <dsp:nvSpPr>
        <dsp:cNvPr id="0" name=""/>
        <dsp:cNvSpPr/>
      </dsp:nvSpPr>
      <dsp:spPr>
        <a:xfrm>
          <a:off x="5052570" y="1665364"/>
          <a:ext cx="1429469" cy="593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100" kern="1200"/>
            <a:t>Implementar políticas de salud pública exitosas en otros países, ej Francia. </a:t>
          </a:r>
          <a:endParaRPr lang="en-US" sz="1100" kern="120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100" kern="1200"/>
            <a:t>A nivel de toxoplasmosis crónica; 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A" sz="1100" kern="1200"/>
            <a:t>Desarrollo de protocolos de manejo para reactivaciones 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A" sz="1100" kern="1200"/>
            <a:t>Cual es el costo para la salud pública:  prevenir vs tratar, desarrollo de un modelo económico  </a:t>
          </a:r>
          <a:endParaRPr lang="en-US" sz="1100" kern="1200"/>
        </a:p>
      </dsp:txBody>
      <dsp:txXfrm>
        <a:off x="5052570" y="1665364"/>
        <a:ext cx="1429469" cy="593533"/>
      </dsp:txXfrm>
    </dsp:sp>
    <dsp:sp modelId="{DAAEB639-D91C-44E8-8379-861144A526CA}">
      <dsp:nvSpPr>
        <dsp:cNvPr id="0" name=""/>
        <dsp:cNvSpPr/>
      </dsp:nvSpPr>
      <dsp:spPr>
        <a:xfrm>
          <a:off x="7196775" y="222575"/>
          <a:ext cx="500314" cy="41096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5BD802-2D65-4656-AE4F-2E50CA642587}">
      <dsp:nvSpPr>
        <dsp:cNvPr id="0" name=""/>
        <dsp:cNvSpPr/>
      </dsp:nvSpPr>
      <dsp:spPr>
        <a:xfrm>
          <a:off x="6732197" y="721101"/>
          <a:ext cx="1429469" cy="903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1400" b="1" kern="1200"/>
            <a:t>Prevención: </a:t>
          </a:r>
          <a:endParaRPr lang="en-US" sz="1400" kern="1200"/>
        </a:p>
      </dsp:txBody>
      <dsp:txXfrm>
        <a:off x="6732197" y="721101"/>
        <a:ext cx="1429469" cy="903536"/>
      </dsp:txXfrm>
    </dsp:sp>
    <dsp:sp modelId="{0D5C00BE-16AE-4B30-B087-FAADBD8538FE}">
      <dsp:nvSpPr>
        <dsp:cNvPr id="0" name=""/>
        <dsp:cNvSpPr/>
      </dsp:nvSpPr>
      <dsp:spPr>
        <a:xfrm>
          <a:off x="6732197" y="1665364"/>
          <a:ext cx="1429469" cy="593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100" kern="1200"/>
            <a:t>Establecer medidas de prevención acorde a la realidad de cada región </a:t>
          </a:r>
          <a:endParaRPr lang="en-US" sz="1100" kern="1200"/>
        </a:p>
      </dsp:txBody>
      <dsp:txXfrm>
        <a:off x="6732197" y="1665364"/>
        <a:ext cx="1429469" cy="5935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509D8D-CEF8-4E6C-8418-8D8519C76C1D}">
      <dsp:nvSpPr>
        <dsp:cNvPr id="0" name=""/>
        <dsp:cNvSpPr/>
      </dsp:nvSpPr>
      <dsp:spPr>
        <a:xfrm>
          <a:off x="0" y="19073"/>
          <a:ext cx="5098256" cy="7547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Autoridades obtienen información: </a:t>
          </a:r>
        </a:p>
      </dsp:txBody>
      <dsp:txXfrm>
        <a:off x="36845" y="55918"/>
        <a:ext cx="5024566" cy="681087"/>
      </dsp:txXfrm>
    </dsp:sp>
    <dsp:sp modelId="{72823BC5-1646-4644-B652-07B8349F0670}">
      <dsp:nvSpPr>
        <dsp:cNvPr id="0" name=""/>
        <dsp:cNvSpPr/>
      </dsp:nvSpPr>
      <dsp:spPr>
        <a:xfrm>
          <a:off x="0" y="828571"/>
          <a:ext cx="5098256" cy="754777"/>
        </a:xfrm>
        <a:prstGeom prst="roundRect">
          <a:avLst/>
        </a:prstGeom>
        <a:solidFill>
          <a:schemeClr val="accent2">
            <a:hueOff val="540015"/>
            <a:satOff val="75"/>
            <a:lumOff val="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en tiempo </a:t>
          </a:r>
          <a:r>
            <a:rPr lang="en-US" sz="1900" b="1" kern="1200"/>
            <a:t>REAL</a:t>
          </a:r>
          <a:r>
            <a:rPr lang="en-US" sz="1900" kern="1200"/>
            <a:t> </a:t>
          </a:r>
        </a:p>
      </dsp:txBody>
      <dsp:txXfrm>
        <a:off x="36845" y="865416"/>
        <a:ext cx="5024566" cy="681087"/>
      </dsp:txXfrm>
    </dsp:sp>
    <dsp:sp modelId="{FB85FE4A-AE42-4508-8540-F4BF1DBB1CA7}">
      <dsp:nvSpPr>
        <dsp:cNvPr id="0" name=""/>
        <dsp:cNvSpPr/>
      </dsp:nvSpPr>
      <dsp:spPr>
        <a:xfrm>
          <a:off x="0" y="1638069"/>
          <a:ext cx="5098256" cy="754777"/>
        </a:xfrm>
        <a:prstGeom prst="roundRect">
          <a:avLst/>
        </a:prstGeom>
        <a:solidFill>
          <a:schemeClr val="accent2">
            <a:hueOff val="1080030"/>
            <a:satOff val="150"/>
            <a:lumOff val="1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sobre eventos de salud que ponen en riesgo la población</a:t>
          </a:r>
        </a:p>
      </dsp:txBody>
      <dsp:txXfrm>
        <a:off x="36845" y="1674914"/>
        <a:ext cx="5024566" cy="681087"/>
      </dsp:txXfrm>
    </dsp:sp>
    <dsp:sp modelId="{77508A75-7C84-4D00-80F9-7E20F22EAB84}">
      <dsp:nvSpPr>
        <dsp:cNvPr id="0" name=""/>
        <dsp:cNvSpPr/>
      </dsp:nvSpPr>
      <dsp:spPr>
        <a:xfrm>
          <a:off x="0" y="2447567"/>
          <a:ext cx="5098256" cy="754777"/>
        </a:xfrm>
        <a:prstGeom prst="roundRect">
          <a:avLst/>
        </a:prstGeom>
        <a:solidFill>
          <a:schemeClr val="accent2">
            <a:hueOff val="1620045"/>
            <a:satOff val="225"/>
            <a:lumOff val="19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permite identificar de manera rapida: brotes, epidemias. </a:t>
          </a:r>
        </a:p>
      </dsp:txBody>
      <dsp:txXfrm>
        <a:off x="36845" y="2484412"/>
        <a:ext cx="5024566" cy="681087"/>
      </dsp:txXfrm>
    </dsp:sp>
    <dsp:sp modelId="{565B8D32-9671-411D-B563-966BAB46906B}">
      <dsp:nvSpPr>
        <dsp:cNvPr id="0" name=""/>
        <dsp:cNvSpPr/>
      </dsp:nvSpPr>
      <dsp:spPr>
        <a:xfrm>
          <a:off x="0" y="3257064"/>
          <a:ext cx="5098256" cy="754777"/>
        </a:xfrm>
        <a:prstGeom prst="roundRect">
          <a:avLst/>
        </a:prstGeom>
        <a:solidFill>
          <a:schemeClr val="accent2">
            <a:hueOff val="2160060"/>
            <a:satOff val="301"/>
            <a:lumOff val="2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autoridades basan compra de medicamentos, insumos, en base a cifras reales </a:t>
          </a:r>
        </a:p>
      </dsp:txBody>
      <dsp:txXfrm>
        <a:off x="36845" y="3293909"/>
        <a:ext cx="5024566" cy="681087"/>
      </dsp:txXfrm>
    </dsp:sp>
    <dsp:sp modelId="{3D8C1E06-F9AD-4CF1-A80F-FDDFA483AFAA}">
      <dsp:nvSpPr>
        <dsp:cNvPr id="0" name=""/>
        <dsp:cNvSpPr/>
      </dsp:nvSpPr>
      <dsp:spPr>
        <a:xfrm>
          <a:off x="0" y="4066562"/>
          <a:ext cx="5098256" cy="754777"/>
        </a:xfrm>
        <a:prstGeom prst="roundRect">
          <a:avLst/>
        </a:prstGeom>
        <a:solidFill>
          <a:schemeClr val="accent2">
            <a:hueOff val="2700075"/>
            <a:satOff val="376"/>
            <a:lumOff val="32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permite actuación rápida y efectiva </a:t>
          </a:r>
        </a:p>
      </dsp:txBody>
      <dsp:txXfrm>
        <a:off x="36845" y="4103407"/>
        <a:ext cx="5024566" cy="681087"/>
      </dsp:txXfrm>
    </dsp:sp>
    <dsp:sp modelId="{E62CC1B3-A195-418A-9C0D-F56E618C8C79}">
      <dsp:nvSpPr>
        <dsp:cNvPr id="0" name=""/>
        <dsp:cNvSpPr/>
      </dsp:nvSpPr>
      <dsp:spPr>
        <a:xfrm>
          <a:off x="0" y="4876060"/>
          <a:ext cx="5098256" cy="754777"/>
        </a:xfrm>
        <a:prstGeom prst="roundRect">
          <a:avLst/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-identificar areas de mayor prevalencia y prevenir incidencia de casos. </a:t>
          </a:r>
        </a:p>
      </dsp:txBody>
      <dsp:txXfrm>
        <a:off x="36845" y="4912905"/>
        <a:ext cx="5024566" cy="6810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97487-7006-462F-8824-DD41A59DAD4A}">
      <dsp:nvSpPr>
        <dsp:cNvPr id="0" name=""/>
        <dsp:cNvSpPr/>
      </dsp:nvSpPr>
      <dsp:spPr>
        <a:xfrm>
          <a:off x="2463338" y="1893040"/>
          <a:ext cx="373874" cy="1607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6937" y="0"/>
              </a:lnTo>
              <a:lnTo>
                <a:pt x="186937" y="1607661"/>
              </a:lnTo>
              <a:lnTo>
                <a:pt x="373874" y="1607661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4C3FB-0D1F-43DB-A3EB-23FB337E556C}">
      <dsp:nvSpPr>
        <dsp:cNvPr id="0" name=""/>
        <dsp:cNvSpPr/>
      </dsp:nvSpPr>
      <dsp:spPr>
        <a:xfrm>
          <a:off x="2463338" y="1893040"/>
          <a:ext cx="373874" cy="803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6937" y="0"/>
              </a:lnTo>
              <a:lnTo>
                <a:pt x="186937" y="803830"/>
              </a:lnTo>
              <a:lnTo>
                <a:pt x="373874" y="803830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0B832E-D65F-4D70-87E8-213A5AA9DA43}">
      <dsp:nvSpPr>
        <dsp:cNvPr id="0" name=""/>
        <dsp:cNvSpPr/>
      </dsp:nvSpPr>
      <dsp:spPr>
        <a:xfrm>
          <a:off x="2463338" y="1847320"/>
          <a:ext cx="3738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874" y="45720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B25BDE-8194-45AD-8A9C-4D67CCA7FDC6}">
      <dsp:nvSpPr>
        <dsp:cNvPr id="0" name=""/>
        <dsp:cNvSpPr/>
      </dsp:nvSpPr>
      <dsp:spPr>
        <a:xfrm>
          <a:off x="4706587" y="1089209"/>
          <a:ext cx="373874" cy="803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6937" y="0"/>
              </a:lnTo>
              <a:lnTo>
                <a:pt x="186937" y="803830"/>
              </a:lnTo>
              <a:lnTo>
                <a:pt x="373874" y="803830"/>
              </a:lnTo>
            </a:path>
          </a:pathLst>
        </a:custGeom>
        <a:noFill/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B08FC-A8E9-47D8-A934-D5259B6CD1DE}">
      <dsp:nvSpPr>
        <dsp:cNvPr id="0" name=""/>
        <dsp:cNvSpPr/>
      </dsp:nvSpPr>
      <dsp:spPr>
        <a:xfrm>
          <a:off x="4706587" y="1043489"/>
          <a:ext cx="3738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874" y="45720"/>
              </a:lnTo>
            </a:path>
          </a:pathLst>
        </a:custGeom>
        <a:noFill/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B80536-C908-4AB2-B82E-2E0EDC88F6EA}">
      <dsp:nvSpPr>
        <dsp:cNvPr id="0" name=""/>
        <dsp:cNvSpPr/>
      </dsp:nvSpPr>
      <dsp:spPr>
        <a:xfrm>
          <a:off x="4706587" y="285378"/>
          <a:ext cx="373874" cy="803830"/>
        </a:xfrm>
        <a:custGeom>
          <a:avLst/>
          <a:gdLst/>
          <a:ahLst/>
          <a:cxnLst/>
          <a:rect l="0" t="0" r="0" b="0"/>
          <a:pathLst>
            <a:path>
              <a:moveTo>
                <a:pt x="0" y="803830"/>
              </a:moveTo>
              <a:lnTo>
                <a:pt x="186937" y="803830"/>
              </a:lnTo>
              <a:lnTo>
                <a:pt x="186937" y="0"/>
              </a:lnTo>
              <a:lnTo>
                <a:pt x="373874" y="0"/>
              </a:lnTo>
            </a:path>
          </a:pathLst>
        </a:custGeom>
        <a:noFill/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E4218-E552-4636-90F0-E28C39D4839F}">
      <dsp:nvSpPr>
        <dsp:cNvPr id="0" name=""/>
        <dsp:cNvSpPr/>
      </dsp:nvSpPr>
      <dsp:spPr>
        <a:xfrm>
          <a:off x="2463338" y="1089209"/>
          <a:ext cx="373874" cy="803830"/>
        </a:xfrm>
        <a:custGeom>
          <a:avLst/>
          <a:gdLst/>
          <a:ahLst/>
          <a:cxnLst/>
          <a:rect l="0" t="0" r="0" b="0"/>
          <a:pathLst>
            <a:path>
              <a:moveTo>
                <a:pt x="0" y="803830"/>
              </a:moveTo>
              <a:lnTo>
                <a:pt x="186937" y="803830"/>
              </a:lnTo>
              <a:lnTo>
                <a:pt x="186937" y="0"/>
              </a:lnTo>
              <a:lnTo>
                <a:pt x="373874" y="0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A1426-45B7-423D-B6F5-561FD9B7F70C}">
      <dsp:nvSpPr>
        <dsp:cNvPr id="0" name=""/>
        <dsp:cNvSpPr/>
      </dsp:nvSpPr>
      <dsp:spPr>
        <a:xfrm>
          <a:off x="2463338" y="285378"/>
          <a:ext cx="373874" cy="1607661"/>
        </a:xfrm>
        <a:custGeom>
          <a:avLst/>
          <a:gdLst/>
          <a:ahLst/>
          <a:cxnLst/>
          <a:rect l="0" t="0" r="0" b="0"/>
          <a:pathLst>
            <a:path>
              <a:moveTo>
                <a:pt x="0" y="1607661"/>
              </a:moveTo>
              <a:lnTo>
                <a:pt x="186937" y="1607661"/>
              </a:lnTo>
              <a:lnTo>
                <a:pt x="186937" y="0"/>
              </a:lnTo>
              <a:lnTo>
                <a:pt x="373874" y="0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B7D1BF-77FD-4FE7-90EA-98A604393CD4}">
      <dsp:nvSpPr>
        <dsp:cNvPr id="0" name=""/>
        <dsp:cNvSpPr/>
      </dsp:nvSpPr>
      <dsp:spPr>
        <a:xfrm>
          <a:off x="593963" y="804129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b="1" kern="1200"/>
            <a:t>Decreto Ejecutivo No. 1617 de 21 Oct. 2014: Establece eventos de salud pública de notificación e investigación obligatoria. </a:t>
          </a:r>
          <a:endParaRPr lang="en-US" sz="900" kern="1200"/>
        </a:p>
      </dsp:txBody>
      <dsp:txXfrm>
        <a:off x="593963" y="804129"/>
        <a:ext cx="1869374" cy="570159"/>
      </dsp:txXfrm>
    </dsp:sp>
    <dsp:sp modelId="{469D6E38-5F74-49BD-90B1-708B6A4E313B}">
      <dsp:nvSpPr>
        <dsp:cNvPr id="0" name=""/>
        <dsp:cNvSpPr/>
      </dsp:nvSpPr>
      <dsp:spPr>
        <a:xfrm>
          <a:off x="593963" y="1607960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b="1" kern="1200"/>
            <a:t>Toxoplasmosis Congénita: Obligatorio Reporte Individual e Investigación.  Notificación Mediata </a:t>
          </a:r>
          <a:endParaRPr lang="en-US" sz="900" kern="1200"/>
        </a:p>
      </dsp:txBody>
      <dsp:txXfrm>
        <a:off x="593963" y="1607960"/>
        <a:ext cx="1869374" cy="570159"/>
      </dsp:txXfrm>
    </dsp:sp>
    <dsp:sp modelId="{0997EC09-3CCD-4BFE-B797-35D95741DB53}">
      <dsp:nvSpPr>
        <dsp:cNvPr id="0" name=""/>
        <dsp:cNvSpPr/>
      </dsp:nvSpPr>
      <dsp:spPr>
        <a:xfrm>
          <a:off x="2837212" y="298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kern="1200"/>
            <a:t>Todo rumor, sospecha, caso confirmado o defunción relacionado a TC.</a:t>
          </a:r>
          <a:endParaRPr lang="en-US" sz="900" kern="1200"/>
        </a:p>
      </dsp:txBody>
      <dsp:txXfrm>
        <a:off x="2837212" y="298"/>
        <a:ext cx="1869374" cy="570159"/>
      </dsp:txXfrm>
    </dsp:sp>
    <dsp:sp modelId="{0A8DD2EB-DDE2-491B-806A-D2B9A3CB2968}">
      <dsp:nvSpPr>
        <dsp:cNvPr id="0" name=""/>
        <dsp:cNvSpPr/>
      </dsp:nvSpPr>
      <dsp:spPr>
        <a:xfrm>
          <a:off x="2837212" y="804129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kern="1200"/>
            <a:t>Aplica a: </a:t>
          </a:r>
          <a:endParaRPr lang="en-US" sz="900" kern="1200"/>
        </a:p>
      </dsp:txBody>
      <dsp:txXfrm>
        <a:off x="2837212" y="804129"/>
        <a:ext cx="1869374" cy="570159"/>
      </dsp:txXfrm>
    </dsp:sp>
    <dsp:sp modelId="{7B01DBC5-AF1A-479E-A8EE-36563A58780D}">
      <dsp:nvSpPr>
        <dsp:cNvPr id="0" name=""/>
        <dsp:cNvSpPr/>
      </dsp:nvSpPr>
      <dsp:spPr>
        <a:xfrm>
          <a:off x="5080461" y="298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kern="1200"/>
            <a:t>Médicos tratantes y personal médico. </a:t>
          </a:r>
          <a:endParaRPr lang="en-US" sz="900" kern="1200"/>
        </a:p>
      </dsp:txBody>
      <dsp:txXfrm>
        <a:off x="5080461" y="298"/>
        <a:ext cx="1869374" cy="570159"/>
      </dsp:txXfrm>
    </dsp:sp>
    <dsp:sp modelId="{56C843CD-2CA7-442D-876C-E3E36FCCF701}">
      <dsp:nvSpPr>
        <dsp:cNvPr id="0" name=""/>
        <dsp:cNvSpPr/>
      </dsp:nvSpPr>
      <dsp:spPr>
        <a:xfrm>
          <a:off x="5080461" y="804129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kern="1200"/>
            <a:t>médicos que realicen autopsia o necropsia</a:t>
          </a:r>
          <a:endParaRPr lang="en-US" sz="900" kern="1200"/>
        </a:p>
      </dsp:txBody>
      <dsp:txXfrm>
        <a:off x="5080461" y="804129"/>
        <a:ext cx="1869374" cy="570159"/>
      </dsp:txXfrm>
    </dsp:sp>
    <dsp:sp modelId="{E6CCB3BF-175E-44EF-8B0E-6D2AFA645470}">
      <dsp:nvSpPr>
        <dsp:cNvPr id="0" name=""/>
        <dsp:cNvSpPr/>
      </dsp:nvSpPr>
      <dsp:spPr>
        <a:xfrm>
          <a:off x="5080461" y="1607960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kern="1200"/>
            <a:t>personal de laboratorio, encargos de instituciones de salud pública y privadas.  </a:t>
          </a:r>
          <a:endParaRPr lang="en-US" sz="900" kern="1200"/>
        </a:p>
      </dsp:txBody>
      <dsp:txXfrm>
        <a:off x="5080461" y="1607960"/>
        <a:ext cx="1869374" cy="570159"/>
      </dsp:txXfrm>
    </dsp:sp>
    <dsp:sp modelId="{68A2893B-2A46-4E5D-9AD7-F856712AC426}">
      <dsp:nvSpPr>
        <dsp:cNvPr id="0" name=""/>
        <dsp:cNvSpPr/>
      </dsp:nvSpPr>
      <dsp:spPr>
        <a:xfrm>
          <a:off x="2837212" y="1607960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kern="1200"/>
            <a:t>Reporte Semanal Obligatorio: Casos individuales.</a:t>
          </a:r>
          <a:endParaRPr lang="en-US" sz="900" kern="1200"/>
        </a:p>
      </dsp:txBody>
      <dsp:txXfrm>
        <a:off x="2837212" y="1607960"/>
        <a:ext cx="1869374" cy="570159"/>
      </dsp:txXfrm>
    </dsp:sp>
    <dsp:sp modelId="{12535FC7-2A1B-4077-83CD-F1FDD9ED56CB}">
      <dsp:nvSpPr>
        <dsp:cNvPr id="0" name=""/>
        <dsp:cNvSpPr/>
      </dsp:nvSpPr>
      <dsp:spPr>
        <a:xfrm>
          <a:off x="2837212" y="2411791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kern="1200"/>
            <a:t>Obligatoriedad de Investigación y tratamiento Mediata: 15 días posteriores al evento </a:t>
          </a:r>
          <a:endParaRPr lang="en-US" sz="900" kern="1200"/>
        </a:p>
      </dsp:txBody>
      <dsp:txXfrm>
        <a:off x="2837212" y="2411791"/>
        <a:ext cx="1869374" cy="570159"/>
      </dsp:txXfrm>
    </dsp:sp>
    <dsp:sp modelId="{B5D861CD-D929-4F9B-86DE-BC1DFE25D25E}">
      <dsp:nvSpPr>
        <dsp:cNvPr id="0" name=""/>
        <dsp:cNvSpPr/>
      </dsp:nvSpPr>
      <dsp:spPr>
        <a:xfrm>
          <a:off x="2837212" y="3215622"/>
          <a:ext cx="1869374" cy="5701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900" b="1" i="1" kern="1200"/>
            <a:t>¿A quien se reporta?</a:t>
          </a:r>
          <a:r>
            <a:rPr lang="es-PA" sz="900" kern="1200"/>
            <a:t> : Departamento de  Epidemiologia de la Dir. General de Salud Pública MINSA. </a:t>
          </a:r>
          <a:endParaRPr lang="en-US" sz="900" kern="1200"/>
        </a:p>
      </dsp:txBody>
      <dsp:txXfrm>
        <a:off x="2837212" y="3215622"/>
        <a:ext cx="1869374" cy="5701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FA89BB-53D8-4303-AE88-B50B7DD4F80A}">
      <dsp:nvSpPr>
        <dsp:cNvPr id="0" name=""/>
        <dsp:cNvSpPr/>
      </dsp:nvSpPr>
      <dsp:spPr>
        <a:xfrm>
          <a:off x="1127692" y="161487"/>
          <a:ext cx="1213734" cy="121373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B3A6A-7F40-448F-AE9B-0B334FC3BDDE}">
      <dsp:nvSpPr>
        <dsp:cNvPr id="0" name=""/>
        <dsp:cNvSpPr/>
      </dsp:nvSpPr>
      <dsp:spPr>
        <a:xfrm>
          <a:off x="653" y="1524135"/>
          <a:ext cx="3467812" cy="520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66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3300" b="1" u="sng" kern="1200"/>
            <a:t>Prevención:</a:t>
          </a:r>
          <a:r>
            <a:rPr lang="es-PA" sz="3300" kern="1200"/>
            <a:t> </a:t>
          </a:r>
          <a:endParaRPr lang="en-US" sz="3300" kern="1200"/>
        </a:p>
      </dsp:txBody>
      <dsp:txXfrm>
        <a:off x="653" y="1524135"/>
        <a:ext cx="3467812" cy="520171"/>
      </dsp:txXfrm>
    </dsp:sp>
    <dsp:sp modelId="{26200DDA-833B-40A8-B874-ABC8E4EBFBA0}">
      <dsp:nvSpPr>
        <dsp:cNvPr id="0" name=""/>
        <dsp:cNvSpPr/>
      </dsp:nvSpPr>
      <dsp:spPr>
        <a:xfrm>
          <a:off x="653" y="2113569"/>
          <a:ext cx="3467812" cy="1511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just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700" kern="1200" dirty="0"/>
            <a:t>- No hay campañas directas</a:t>
          </a:r>
        </a:p>
        <a:p>
          <a:pPr marL="0" lvl="0" indent="0" algn="just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700" kern="1200" dirty="0"/>
            <a:t>-Literatura disponible no considera factores reales actuales. </a:t>
          </a:r>
        </a:p>
        <a:p>
          <a:pPr marL="0" lvl="0" indent="0" algn="just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700" kern="1200" dirty="0"/>
            <a:t>-MINSA/ CSS: subregistro de casos </a:t>
          </a:r>
          <a:endParaRPr lang="en-US" sz="1700" kern="1200" dirty="0"/>
        </a:p>
      </dsp:txBody>
      <dsp:txXfrm>
        <a:off x="653" y="2113569"/>
        <a:ext cx="3467812" cy="1511023"/>
      </dsp:txXfrm>
    </dsp:sp>
    <dsp:sp modelId="{EAA091ED-07E2-451C-97AA-3EEC6516BDEE}">
      <dsp:nvSpPr>
        <dsp:cNvPr id="0" name=""/>
        <dsp:cNvSpPr/>
      </dsp:nvSpPr>
      <dsp:spPr>
        <a:xfrm>
          <a:off x="5202372" y="161487"/>
          <a:ext cx="1213734" cy="121373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490BEF-3E10-413E-9C38-713BE1FDB03E}">
      <dsp:nvSpPr>
        <dsp:cNvPr id="0" name=""/>
        <dsp:cNvSpPr/>
      </dsp:nvSpPr>
      <dsp:spPr>
        <a:xfrm>
          <a:off x="4075333" y="1524135"/>
          <a:ext cx="3467812" cy="520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66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3300" b="1" u="sng" kern="1200" dirty="0"/>
            <a:t>Diagnostico:</a:t>
          </a:r>
          <a:endParaRPr lang="en-US" sz="3300" kern="1200" dirty="0"/>
        </a:p>
      </dsp:txBody>
      <dsp:txXfrm>
        <a:off x="4075333" y="1524135"/>
        <a:ext cx="3467812" cy="520171"/>
      </dsp:txXfrm>
    </dsp:sp>
    <dsp:sp modelId="{7ED21E81-5F03-463D-A9B6-BED7D8011984}">
      <dsp:nvSpPr>
        <dsp:cNvPr id="0" name=""/>
        <dsp:cNvSpPr/>
      </dsp:nvSpPr>
      <dsp:spPr>
        <a:xfrm>
          <a:off x="4075333" y="2113569"/>
          <a:ext cx="3467812" cy="1511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just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700" kern="1200" dirty="0"/>
            <a:t>-Protocolo MINSA y CSS: prueba </a:t>
          </a:r>
          <a:r>
            <a:rPr lang="es-PA" sz="1700" kern="1200" dirty="0" err="1"/>
            <a:t>serologicoas</a:t>
          </a:r>
          <a:r>
            <a:rPr lang="es-PA" sz="1700" kern="1200" dirty="0"/>
            <a:t> IgG e IgM gratis y </a:t>
          </a:r>
          <a:r>
            <a:rPr lang="es-PA" sz="1700" kern="1200" dirty="0" err="1"/>
            <a:t>mandatoria</a:t>
          </a:r>
          <a:r>
            <a:rPr lang="es-PA" sz="1700" kern="1200" dirty="0"/>
            <a:t> 2 veces. </a:t>
          </a:r>
          <a:endParaRPr lang="en-US" sz="1700" kern="1200" dirty="0"/>
        </a:p>
        <a:p>
          <a:pPr marL="0" lvl="0" indent="0" algn="just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700" kern="1200" dirty="0"/>
            <a:t>- HCP: Registro de resultados IgM e IgG.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 dirty="0"/>
            <a:t> </a:t>
          </a:r>
          <a:endParaRPr lang="en-US" sz="1700" kern="1200" dirty="0"/>
        </a:p>
      </dsp:txBody>
      <dsp:txXfrm>
        <a:off x="4075333" y="2113569"/>
        <a:ext cx="3467812" cy="15110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1739A-4E29-43F8-874F-E114406E9CB0}">
      <dsp:nvSpPr>
        <dsp:cNvPr id="0" name=""/>
        <dsp:cNvSpPr/>
      </dsp:nvSpPr>
      <dsp:spPr>
        <a:xfrm>
          <a:off x="246507" y="1611735"/>
          <a:ext cx="1867501" cy="933750"/>
        </a:xfrm>
        <a:prstGeom prst="roundRect">
          <a:avLst>
            <a:gd name="adj" fmla="val 10000"/>
          </a:avLst>
        </a:prstGeom>
        <a:solidFill>
          <a:schemeClr val="accent2"/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1300" u="sng" kern="1200" dirty="0"/>
            <a:t>Guía Manejo de Complicaciones embarazo CSS/ MINSA: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300" kern="1200" dirty="0"/>
        </a:p>
      </dsp:txBody>
      <dsp:txXfrm>
        <a:off x="273856" y="1639084"/>
        <a:ext cx="1812803" cy="879052"/>
      </dsp:txXfrm>
    </dsp:sp>
    <dsp:sp modelId="{03737B5B-FD73-4537-BC1E-E63D340902B5}">
      <dsp:nvSpPr>
        <dsp:cNvPr id="0" name=""/>
        <dsp:cNvSpPr/>
      </dsp:nvSpPr>
      <dsp:spPr>
        <a:xfrm rot="18289469">
          <a:off x="1833467" y="1521488"/>
          <a:ext cx="130808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08084" y="20214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54807" y="1509001"/>
        <a:ext cx="65404" cy="65404"/>
      </dsp:txXfrm>
    </dsp:sp>
    <dsp:sp modelId="{66493C90-8E77-490A-B6AF-2658218D3876}">
      <dsp:nvSpPr>
        <dsp:cNvPr id="0" name=""/>
        <dsp:cNvSpPr/>
      </dsp:nvSpPr>
      <dsp:spPr>
        <a:xfrm>
          <a:off x="2861009" y="537921"/>
          <a:ext cx="1867501" cy="933750"/>
        </a:xfrm>
        <a:prstGeom prst="roundRect">
          <a:avLst>
            <a:gd name="adj" fmla="val 10000"/>
          </a:avLst>
        </a:prstGeom>
        <a:solidFill>
          <a:schemeClr val="accent1"/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300" b="1" kern="1200" dirty="0"/>
            <a:t>Seroconversión de Gestante mandatorio evaluación fetal:</a:t>
          </a:r>
          <a:r>
            <a:rPr lang="es-PA" sz="1300" kern="1200" dirty="0"/>
            <a:t> </a:t>
          </a:r>
          <a:endParaRPr lang="en-US" sz="1300" kern="1200" dirty="0"/>
        </a:p>
      </dsp:txBody>
      <dsp:txXfrm>
        <a:off x="2888358" y="565270"/>
        <a:ext cx="1812803" cy="879052"/>
      </dsp:txXfrm>
    </dsp:sp>
    <dsp:sp modelId="{19D9AFCC-D2BC-47F7-8BB1-936863194974}">
      <dsp:nvSpPr>
        <dsp:cNvPr id="0" name=""/>
        <dsp:cNvSpPr/>
      </dsp:nvSpPr>
      <dsp:spPr>
        <a:xfrm rot="19457599">
          <a:off x="4642044" y="716128"/>
          <a:ext cx="91993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19934" y="20214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9013" y="713345"/>
        <a:ext cx="45996" cy="45996"/>
      </dsp:txXfrm>
    </dsp:sp>
    <dsp:sp modelId="{05A1906C-246E-4B5A-B7F1-DBC458E550CD}">
      <dsp:nvSpPr>
        <dsp:cNvPr id="0" name=""/>
        <dsp:cNvSpPr/>
      </dsp:nvSpPr>
      <dsp:spPr>
        <a:xfrm>
          <a:off x="5475511" y="1014"/>
          <a:ext cx="1867501" cy="933750"/>
        </a:xfrm>
        <a:prstGeom prst="roundRect">
          <a:avLst>
            <a:gd name="adj" fmla="val 10000"/>
          </a:avLst>
        </a:prstGeom>
        <a:solidFill>
          <a:schemeClr val="accent2"/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300" kern="1200" dirty="0"/>
            <a:t>Ultrasonido morfológico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300" kern="1200" dirty="0"/>
            <a:t>(calcificaciones encefálicas) </a:t>
          </a:r>
          <a:endParaRPr lang="en-US" sz="1300" kern="1200" dirty="0"/>
        </a:p>
      </dsp:txBody>
      <dsp:txXfrm>
        <a:off x="5502860" y="28363"/>
        <a:ext cx="1812803" cy="879052"/>
      </dsp:txXfrm>
    </dsp:sp>
    <dsp:sp modelId="{FE381C8D-7B2B-4502-A206-3584993E8E38}">
      <dsp:nvSpPr>
        <dsp:cNvPr id="0" name=""/>
        <dsp:cNvSpPr/>
      </dsp:nvSpPr>
      <dsp:spPr>
        <a:xfrm rot="2142401">
          <a:off x="4642044" y="1253035"/>
          <a:ext cx="91993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19934" y="20214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9013" y="1250252"/>
        <a:ext cx="45996" cy="45996"/>
      </dsp:txXfrm>
    </dsp:sp>
    <dsp:sp modelId="{9085807E-9635-41AA-9923-AC85EC52ABF9}">
      <dsp:nvSpPr>
        <dsp:cNvPr id="0" name=""/>
        <dsp:cNvSpPr/>
      </dsp:nvSpPr>
      <dsp:spPr>
        <a:xfrm>
          <a:off x="5475511" y="1074828"/>
          <a:ext cx="1867501" cy="933750"/>
        </a:xfrm>
        <a:prstGeom prst="roundRect">
          <a:avLst>
            <a:gd name="adj" fmla="val 10000"/>
          </a:avLst>
        </a:prstGeom>
        <a:solidFill>
          <a:schemeClr val="accent2"/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300" kern="1200" dirty="0" err="1"/>
            <a:t>Amniocentesis:PCR</a:t>
          </a:r>
          <a:r>
            <a:rPr lang="es-PA" sz="1300" kern="1200" dirty="0"/>
            <a:t> liquido amniótico </a:t>
          </a:r>
          <a:endParaRPr lang="en-US" sz="1300" kern="1200" dirty="0"/>
        </a:p>
      </dsp:txBody>
      <dsp:txXfrm>
        <a:off x="5502860" y="1102177"/>
        <a:ext cx="1812803" cy="879052"/>
      </dsp:txXfrm>
    </dsp:sp>
    <dsp:sp modelId="{1DB3197A-5B61-48AB-B909-D138F3B2D209}">
      <dsp:nvSpPr>
        <dsp:cNvPr id="0" name=""/>
        <dsp:cNvSpPr/>
      </dsp:nvSpPr>
      <dsp:spPr>
        <a:xfrm rot="3310531">
          <a:off x="1833467" y="2595302"/>
          <a:ext cx="130808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08084" y="20214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54807" y="2582815"/>
        <a:ext cx="65404" cy="65404"/>
      </dsp:txXfrm>
    </dsp:sp>
    <dsp:sp modelId="{42781282-E9A1-4AC4-A9AD-09074A0E1C2D}">
      <dsp:nvSpPr>
        <dsp:cNvPr id="0" name=""/>
        <dsp:cNvSpPr/>
      </dsp:nvSpPr>
      <dsp:spPr>
        <a:xfrm>
          <a:off x="2861009" y="2685548"/>
          <a:ext cx="1867501" cy="933750"/>
        </a:xfrm>
        <a:prstGeom prst="roundRect">
          <a:avLst>
            <a:gd name="adj" fmla="val 10000"/>
          </a:avLst>
        </a:prstGeom>
        <a:solidFill>
          <a:schemeClr val="accent1"/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300" b="1" kern="1200" dirty="0"/>
            <a:t>Tratamiento Obligatorio Gestante:</a:t>
          </a:r>
          <a:r>
            <a:rPr lang="es-PA" sz="1300" kern="1200" dirty="0"/>
            <a:t> </a:t>
          </a:r>
          <a:endParaRPr lang="en-US" sz="1300" kern="1200" dirty="0"/>
        </a:p>
      </dsp:txBody>
      <dsp:txXfrm>
        <a:off x="2888358" y="2712897"/>
        <a:ext cx="1812803" cy="879052"/>
      </dsp:txXfrm>
    </dsp:sp>
    <dsp:sp modelId="{82AF9939-0499-4E87-9087-0A8E9947744E}">
      <dsp:nvSpPr>
        <dsp:cNvPr id="0" name=""/>
        <dsp:cNvSpPr/>
      </dsp:nvSpPr>
      <dsp:spPr>
        <a:xfrm rot="19457599">
          <a:off x="4642044" y="2863755"/>
          <a:ext cx="91993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19934" y="20214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9013" y="2860972"/>
        <a:ext cx="45996" cy="45996"/>
      </dsp:txXfrm>
    </dsp:sp>
    <dsp:sp modelId="{9AE0E0CD-9893-4E2F-BBE3-430B9FC05736}">
      <dsp:nvSpPr>
        <dsp:cNvPr id="0" name=""/>
        <dsp:cNvSpPr/>
      </dsp:nvSpPr>
      <dsp:spPr>
        <a:xfrm>
          <a:off x="5475511" y="2148641"/>
          <a:ext cx="1867501" cy="933750"/>
        </a:xfrm>
        <a:prstGeom prst="roundRect">
          <a:avLst>
            <a:gd name="adj" fmla="val 10000"/>
          </a:avLst>
        </a:prstGeom>
        <a:solidFill>
          <a:schemeClr val="accent2"/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300" kern="1200" dirty="0"/>
            <a:t>Primer Trimestre: Espiramicina </a:t>
          </a:r>
          <a:endParaRPr lang="en-US" sz="1300" kern="1200" dirty="0"/>
        </a:p>
      </dsp:txBody>
      <dsp:txXfrm>
        <a:off x="5502860" y="2175990"/>
        <a:ext cx="1812803" cy="879052"/>
      </dsp:txXfrm>
    </dsp:sp>
    <dsp:sp modelId="{D1069158-033F-4C83-AC77-53A70D7A4117}">
      <dsp:nvSpPr>
        <dsp:cNvPr id="0" name=""/>
        <dsp:cNvSpPr/>
      </dsp:nvSpPr>
      <dsp:spPr>
        <a:xfrm rot="2142401">
          <a:off x="4642044" y="3400662"/>
          <a:ext cx="91993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19934" y="20214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9013" y="3397878"/>
        <a:ext cx="45996" cy="45996"/>
      </dsp:txXfrm>
    </dsp:sp>
    <dsp:sp modelId="{43A86A43-09B2-4C97-8F51-00DF8B135898}">
      <dsp:nvSpPr>
        <dsp:cNvPr id="0" name=""/>
        <dsp:cNvSpPr/>
      </dsp:nvSpPr>
      <dsp:spPr>
        <a:xfrm>
          <a:off x="5475511" y="3222455"/>
          <a:ext cx="1867501" cy="933750"/>
        </a:xfrm>
        <a:prstGeom prst="roundRect">
          <a:avLst>
            <a:gd name="adj" fmla="val 10000"/>
          </a:avLst>
        </a:prstGeom>
        <a:solidFill>
          <a:schemeClr val="accent2"/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300" kern="1200" dirty="0"/>
            <a:t>Segundo y Tercer Trimestre : </a:t>
          </a:r>
          <a:r>
            <a:rPr lang="es-PA" sz="1300" kern="1200" dirty="0" err="1"/>
            <a:t>Pirimetamina</a:t>
          </a:r>
          <a:r>
            <a:rPr lang="es-PA" sz="1300" kern="1200" dirty="0"/>
            <a:t>, Sulfadiazina y Acido </a:t>
          </a:r>
          <a:r>
            <a:rPr lang="es-PA" sz="1300" kern="1200" dirty="0" err="1"/>
            <a:t>Folinico</a:t>
          </a:r>
          <a:r>
            <a:rPr lang="es-PA" sz="1300" kern="1200" dirty="0"/>
            <a:t> </a:t>
          </a:r>
          <a:endParaRPr lang="en-US" sz="1300" kern="1200" dirty="0"/>
        </a:p>
      </dsp:txBody>
      <dsp:txXfrm>
        <a:off x="5502860" y="3249804"/>
        <a:ext cx="1812803" cy="8790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240F9-25F7-47F4-BC94-CC2F8B3A1777}">
      <dsp:nvSpPr>
        <dsp:cNvPr id="0" name=""/>
        <dsp:cNvSpPr/>
      </dsp:nvSpPr>
      <dsp:spPr>
        <a:xfrm>
          <a:off x="0" y="4413"/>
          <a:ext cx="5098256" cy="9401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1388B4-1B60-4D44-82E8-5AF980E12FAB}">
      <dsp:nvSpPr>
        <dsp:cNvPr id="0" name=""/>
        <dsp:cNvSpPr/>
      </dsp:nvSpPr>
      <dsp:spPr>
        <a:xfrm>
          <a:off x="284404" y="215954"/>
          <a:ext cx="517099" cy="517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F6CC24-7465-4E1C-A071-CB4A4D05889C}">
      <dsp:nvSpPr>
        <dsp:cNvPr id="0" name=""/>
        <dsp:cNvSpPr/>
      </dsp:nvSpPr>
      <dsp:spPr>
        <a:xfrm>
          <a:off x="1085908" y="4413"/>
          <a:ext cx="4012347" cy="940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02" tIns="99502" rIns="99502" bIns="9950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OBLIGATORIA  </a:t>
          </a:r>
          <a:endParaRPr lang="en-US" sz="1900" kern="1200" dirty="0"/>
        </a:p>
      </dsp:txBody>
      <dsp:txXfrm>
        <a:off x="1085908" y="4413"/>
        <a:ext cx="4012347" cy="940180"/>
      </dsp:txXfrm>
    </dsp:sp>
    <dsp:sp modelId="{A76BABCC-DB86-4E20-A457-31CBB15231EA}">
      <dsp:nvSpPr>
        <dsp:cNvPr id="0" name=""/>
        <dsp:cNvSpPr/>
      </dsp:nvSpPr>
      <dsp:spPr>
        <a:xfrm>
          <a:off x="0" y="1179639"/>
          <a:ext cx="5098256" cy="9401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6A707F-86C4-415C-947C-C17FEBDB5BAA}">
      <dsp:nvSpPr>
        <dsp:cNvPr id="0" name=""/>
        <dsp:cNvSpPr/>
      </dsp:nvSpPr>
      <dsp:spPr>
        <a:xfrm>
          <a:off x="284404" y="1391180"/>
          <a:ext cx="517099" cy="517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6697CE-D01E-438A-9213-E9D3B30F62A2}">
      <dsp:nvSpPr>
        <dsp:cNvPr id="0" name=""/>
        <dsp:cNvSpPr/>
      </dsp:nvSpPr>
      <dsp:spPr>
        <a:xfrm>
          <a:off x="1085908" y="1179639"/>
          <a:ext cx="4012347" cy="940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02" tIns="99502" rIns="99502" bIns="9950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GRATUITA </a:t>
          </a:r>
          <a:endParaRPr lang="en-US" sz="1900" kern="1200"/>
        </a:p>
      </dsp:txBody>
      <dsp:txXfrm>
        <a:off x="1085908" y="1179639"/>
        <a:ext cx="4012347" cy="940180"/>
      </dsp:txXfrm>
    </dsp:sp>
    <dsp:sp modelId="{A05FD894-2E25-4E1A-9B9C-B0A67A359A75}">
      <dsp:nvSpPr>
        <dsp:cNvPr id="0" name=""/>
        <dsp:cNvSpPr/>
      </dsp:nvSpPr>
      <dsp:spPr>
        <a:xfrm>
          <a:off x="0" y="2354865"/>
          <a:ext cx="5098256" cy="9401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B3B8E4-F3F9-4B87-863F-832661C97514}">
      <dsp:nvSpPr>
        <dsp:cNvPr id="0" name=""/>
        <dsp:cNvSpPr/>
      </dsp:nvSpPr>
      <dsp:spPr>
        <a:xfrm>
          <a:off x="284404" y="2566406"/>
          <a:ext cx="517099" cy="5170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8AE05-497A-46D0-8B7C-3A69770A7CC9}">
      <dsp:nvSpPr>
        <dsp:cNvPr id="0" name=""/>
        <dsp:cNvSpPr/>
      </dsp:nvSpPr>
      <dsp:spPr>
        <a:xfrm>
          <a:off x="1085908" y="2354865"/>
          <a:ext cx="4012347" cy="940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02" tIns="99502" rIns="99502" bIns="9950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De darse una seroconversion en la gestación: </a:t>
          </a:r>
          <a:endParaRPr lang="en-US" sz="1900" kern="1200"/>
        </a:p>
      </dsp:txBody>
      <dsp:txXfrm>
        <a:off x="1085908" y="2354865"/>
        <a:ext cx="4012347" cy="940180"/>
      </dsp:txXfrm>
    </dsp:sp>
    <dsp:sp modelId="{2A89E068-651F-4E50-A3C8-B6F00223DA20}">
      <dsp:nvSpPr>
        <dsp:cNvPr id="0" name=""/>
        <dsp:cNvSpPr/>
      </dsp:nvSpPr>
      <dsp:spPr>
        <a:xfrm>
          <a:off x="0" y="3530091"/>
          <a:ext cx="5098256" cy="9401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FD9695-052A-4AD3-A9D0-9CC3A251B388}">
      <dsp:nvSpPr>
        <dsp:cNvPr id="0" name=""/>
        <dsp:cNvSpPr/>
      </dsp:nvSpPr>
      <dsp:spPr>
        <a:xfrm>
          <a:off x="284404" y="3741632"/>
          <a:ext cx="517099" cy="51709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9F389-563D-4FA7-93E5-6FDECF71CD72}">
      <dsp:nvSpPr>
        <dsp:cNvPr id="0" name=""/>
        <dsp:cNvSpPr/>
      </dsp:nvSpPr>
      <dsp:spPr>
        <a:xfrm>
          <a:off x="1085908" y="3530091"/>
          <a:ext cx="4012347" cy="940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02" tIns="99502" rIns="99502" bIns="9950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es obligatorio : tratar a la paciente (Normas CSS/ MINSA) </a:t>
          </a:r>
        </a:p>
      </dsp:txBody>
      <dsp:txXfrm>
        <a:off x="1085908" y="3530091"/>
        <a:ext cx="4012347" cy="940180"/>
      </dsp:txXfrm>
    </dsp:sp>
    <dsp:sp modelId="{19645FC5-2A4F-4331-8A8D-12A375CA724C}">
      <dsp:nvSpPr>
        <dsp:cNvPr id="0" name=""/>
        <dsp:cNvSpPr/>
      </dsp:nvSpPr>
      <dsp:spPr>
        <a:xfrm>
          <a:off x="0" y="4705317"/>
          <a:ext cx="5098256" cy="9401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92A8C5-ACED-47EE-AAD6-60E857D310AE}">
      <dsp:nvSpPr>
        <dsp:cNvPr id="0" name=""/>
        <dsp:cNvSpPr/>
      </dsp:nvSpPr>
      <dsp:spPr>
        <a:xfrm>
          <a:off x="284404" y="4916857"/>
          <a:ext cx="517099" cy="51709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397237-3346-4F48-A774-D105A2C12456}">
      <dsp:nvSpPr>
        <dsp:cNvPr id="0" name=""/>
        <dsp:cNvSpPr/>
      </dsp:nvSpPr>
      <dsp:spPr>
        <a:xfrm>
          <a:off x="1085908" y="4705317"/>
          <a:ext cx="4012347" cy="940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02" tIns="99502" rIns="99502" bIns="9950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Notificar el caso </a:t>
          </a:r>
        </a:p>
      </dsp:txBody>
      <dsp:txXfrm>
        <a:off x="1085908" y="4705317"/>
        <a:ext cx="4012347" cy="9401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D6CC15-D308-4164-84C7-390D77458DFF}">
      <dsp:nvSpPr>
        <dsp:cNvPr id="0" name=""/>
        <dsp:cNvSpPr/>
      </dsp:nvSpPr>
      <dsp:spPr>
        <a:xfrm>
          <a:off x="736298" y="927201"/>
          <a:ext cx="787007" cy="7870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F0BA96-7460-4DBB-8BC6-E4AC7F9011BC}">
      <dsp:nvSpPr>
        <dsp:cNvPr id="0" name=""/>
        <dsp:cNvSpPr/>
      </dsp:nvSpPr>
      <dsp:spPr>
        <a:xfrm>
          <a:off x="5505" y="1797271"/>
          <a:ext cx="2248593" cy="442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1400" b="1" kern="1200"/>
            <a:t>Cifras actualizadas reales sobre incidencia y prevalencia </a:t>
          </a:r>
          <a:endParaRPr lang="en-US" sz="1400" kern="1200"/>
        </a:p>
      </dsp:txBody>
      <dsp:txXfrm>
        <a:off x="5505" y="1797271"/>
        <a:ext cx="2248593" cy="442691"/>
      </dsp:txXfrm>
    </dsp:sp>
    <dsp:sp modelId="{A79D8193-0F74-40B6-A81D-A47638930129}">
      <dsp:nvSpPr>
        <dsp:cNvPr id="0" name=""/>
        <dsp:cNvSpPr/>
      </dsp:nvSpPr>
      <dsp:spPr>
        <a:xfrm>
          <a:off x="5505" y="2278596"/>
          <a:ext cx="2248593" cy="5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A4BE4F-F0F3-4F5A-A33F-77740DF5FDEF}">
      <dsp:nvSpPr>
        <dsp:cNvPr id="0" name=""/>
        <dsp:cNvSpPr/>
      </dsp:nvSpPr>
      <dsp:spPr>
        <a:xfrm>
          <a:off x="3378396" y="927201"/>
          <a:ext cx="787007" cy="7870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F17A2-A00B-4ABD-AFBF-6F5B0DE6BB50}">
      <dsp:nvSpPr>
        <dsp:cNvPr id="0" name=""/>
        <dsp:cNvSpPr/>
      </dsp:nvSpPr>
      <dsp:spPr>
        <a:xfrm>
          <a:off x="2647603" y="1797271"/>
          <a:ext cx="2248593" cy="442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1400" b="1" kern="1200"/>
            <a:t>Determinación de  factores de riesgo: </a:t>
          </a:r>
          <a:endParaRPr lang="en-US" sz="1400" kern="1200"/>
        </a:p>
      </dsp:txBody>
      <dsp:txXfrm>
        <a:off x="2647603" y="1797271"/>
        <a:ext cx="2248593" cy="442691"/>
      </dsp:txXfrm>
    </dsp:sp>
    <dsp:sp modelId="{CB6D3D6C-D256-4BAE-B5D2-FD202ED1F1CF}">
      <dsp:nvSpPr>
        <dsp:cNvPr id="0" name=""/>
        <dsp:cNvSpPr/>
      </dsp:nvSpPr>
      <dsp:spPr>
        <a:xfrm>
          <a:off x="2647603" y="2278596"/>
          <a:ext cx="2248593" cy="5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647603" y="2278596"/>
        <a:ext cx="2248593" cy="580281"/>
      </dsp:txXfrm>
    </dsp:sp>
    <dsp:sp modelId="{173C2F2A-A24A-4454-9539-85CBE0E8020C}">
      <dsp:nvSpPr>
        <dsp:cNvPr id="0" name=""/>
        <dsp:cNvSpPr/>
      </dsp:nvSpPr>
      <dsp:spPr>
        <a:xfrm>
          <a:off x="6020493" y="927201"/>
          <a:ext cx="787007" cy="7870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590CAF-605F-40A2-A89C-6392907D20BE}">
      <dsp:nvSpPr>
        <dsp:cNvPr id="0" name=""/>
        <dsp:cNvSpPr/>
      </dsp:nvSpPr>
      <dsp:spPr>
        <a:xfrm>
          <a:off x="5289700" y="1797271"/>
          <a:ext cx="2248593" cy="442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PA" sz="1400" b="1" kern="1200"/>
            <a:t>Fortalecer el sistema de diagnostico y tratamiento </a:t>
          </a:r>
          <a:endParaRPr lang="en-US" sz="1400" kern="1200"/>
        </a:p>
      </dsp:txBody>
      <dsp:txXfrm>
        <a:off x="5289700" y="1797271"/>
        <a:ext cx="2248593" cy="442691"/>
      </dsp:txXfrm>
    </dsp:sp>
    <dsp:sp modelId="{1D1340DD-CBDD-4576-BE4C-B4E1F52CDB64}">
      <dsp:nvSpPr>
        <dsp:cNvPr id="0" name=""/>
        <dsp:cNvSpPr/>
      </dsp:nvSpPr>
      <dsp:spPr>
        <a:xfrm>
          <a:off x="5289700" y="2278596"/>
          <a:ext cx="2248593" cy="5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100" kern="1200"/>
            <a:t>Recomendaciones y Propuestas </a:t>
          </a:r>
          <a:endParaRPr lang="en-US" sz="1100" kern="1200"/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A" sz="1100" kern="1200"/>
            <a:t> Pacientes participantes: diagnostico gratuito y tratamiento.</a:t>
          </a:r>
          <a:endParaRPr lang="en-US" sz="1100" kern="1200"/>
        </a:p>
      </dsp:txBody>
      <dsp:txXfrm>
        <a:off x="5289700" y="2278596"/>
        <a:ext cx="2248593" cy="58028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B94DA5-4773-4D4B-AFC5-ED4565E2A721}">
      <dsp:nvSpPr>
        <dsp:cNvPr id="0" name=""/>
        <dsp:cNvSpPr/>
      </dsp:nvSpPr>
      <dsp:spPr>
        <a:xfrm>
          <a:off x="0" y="210456"/>
          <a:ext cx="5098256" cy="11992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FORTALEZAS </a:t>
          </a:r>
        </a:p>
      </dsp:txBody>
      <dsp:txXfrm>
        <a:off x="58543" y="268999"/>
        <a:ext cx="4981170" cy="1082164"/>
      </dsp:txXfrm>
    </dsp:sp>
    <dsp:sp modelId="{A11A81AC-7421-45AD-A8B1-F0A9BCF3B0E6}">
      <dsp:nvSpPr>
        <dsp:cNvPr id="0" name=""/>
        <dsp:cNvSpPr/>
      </dsp:nvSpPr>
      <dsp:spPr>
        <a:xfrm>
          <a:off x="0" y="1553706"/>
          <a:ext cx="5098256" cy="1199250"/>
        </a:xfrm>
        <a:prstGeom prst="roundRect">
          <a:avLst/>
        </a:prstGeom>
        <a:solidFill>
          <a:schemeClr val="accent2">
            <a:hueOff val="1080030"/>
            <a:satOff val="150"/>
            <a:lumOff val="1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DEBIILIDADES </a:t>
          </a:r>
        </a:p>
      </dsp:txBody>
      <dsp:txXfrm>
        <a:off x="58543" y="1612249"/>
        <a:ext cx="4981170" cy="1082164"/>
      </dsp:txXfrm>
    </dsp:sp>
    <dsp:sp modelId="{CA240F94-7AD4-4794-82FF-FEBAD1DAC8C9}">
      <dsp:nvSpPr>
        <dsp:cNvPr id="0" name=""/>
        <dsp:cNvSpPr/>
      </dsp:nvSpPr>
      <dsp:spPr>
        <a:xfrm>
          <a:off x="0" y="2896956"/>
          <a:ext cx="5098256" cy="1199250"/>
        </a:xfrm>
        <a:prstGeom prst="roundRect">
          <a:avLst/>
        </a:prstGeom>
        <a:solidFill>
          <a:schemeClr val="accent2">
            <a:hueOff val="2160060"/>
            <a:satOff val="301"/>
            <a:lumOff val="2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OPORTUNIDADES </a:t>
          </a:r>
        </a:p>
      </dsp:txBody>
      <dsp:txXfrm>
        <a:off x="58543" y="2955499"/>
        <a:ext cx="4981170" cy="1082164"/>
      </dsp:txXfrm>
    </dsp:sp>
    <dsp:sp modelId="{AB987327-7F04-4F4C-B66C-B23C05FE553F}">
      <dsp:nvSpPr>
        <dsp:cNvPr id="0" name=""/>
        <dsp:cNvSpPr/>
      </dsp:nvSpPr>
      <dsp:spPr>
        <a:xfrm>
          <a:off x="0" y="4240206"/>
          <a:ext cx="5098256" cy="1199250"/>
        </a:xfrm>
        <a:prstGeom prst="roundRect">
          <a:avLst/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AMENAZAS </a:t>
          </a:r>
        </a:p>
      </dsp:txBody>
      <dsp:txXfrm>
        <a:off x="58543" y="4298749"/>
        <a:ext cx="4981170" cy="108216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E8611-C15C-4E47-BFB4-051A0770C55C}">
      <dsp:nvSpPr>
        <dsp:cNvPr id="0" name=""/>
        <dsp:cNvSpPr/>
      </dsp:nvSpPr>
      <dsp:spPr>
        <a:xfrm>
          <a:off x="1878860" y="0"/>
          <a:ext cx="3786080" cy="3786080"/>
        </a:xfrm>
        <a:prstGeom prst="diamond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E69BB2-FB1A-4226-A850-63BD0631CF27}">
      <dsp:nvSpPr>
        <dsp:cNvPr id="0" name=""/>
        <dsp:cNvSpPr/>
      </dsp:nvSpPr>
      <dsp:spPr>
        <a:xfrm>
          <a:off x="2238537" y="359677"/>
          <a:ext cx="1476571" cy="14765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HOJA DE RUTA: </a:t>
          </a:r>
          <a:r>
            <a:rPr lang="en-US" sz="1400" kern="1200" dirty="0" err="1"/>
            <a:t>Normas</a:t>
          </a:r>
          <a:r>
            <a:rPr lang="en-US" sz="1400" kern="1200" dirty="0"/>
            <a:t> y </a:t>
          </a:r>
          <a:r>
            <a:rPr lang="en-US" sz="1400" kern="1200" dirty="0" err="1"/>
            <a:t>Protocolos</a:t>
          </a:r>
          <a:r>
            <a:rPr lang="en-US" sz="1400" kern="1200" dirty="0"/>
            <a:t> </a:t>
          </a:r>
          <a:r>
            <a:rPr lang="en-US" sz="1400" kern="1200" dirty="0" err="1"/>
            <a:t>establecidos</a:t>
          </a:r>
          <a:r>
            <a:rPr lang="en-US" sz="1400" kern="1200" dirty="0"/>
            <a:t> : </a:t>
          </a:r>
        </a:p>
      </dsp:txBody>
      <dsp:txXfrm>
        <a:off x="2310617" y="431757"/>
        <a:ext cx="1332411" cy="1332411"/>
      </dsp:txXfrm>
    </dsp:sp>
    <dsp:sp modelId="{5757DA3E-1BD9-4EF8-A0E8-2986A30FE1F0}">
      <dsp:nvSpPr>
        <dsp:cNvPr id="0" name=""/>
        <dsp:cNvSpPr/>
      </dsp:nvSpPr>
      <dsp:spPr>
        <a:xfrm>
          <a:off x="3828691" y="359677"/>
          <a:ext cx="1476571" cy="14765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MEDICAMENTOS NECESARIOS SON DE FACIL ACCESO</a:t>
          </a:r>
        </a:p>
      </dsp:txBody>
      <dsp:txXfrm>
        <a:off x="3900771" y="431757"/>
        <a:ext cx="1332411" cy="1332411"/>
      </dsp:txXfrm>
    </dsp:sp>
    <dsp:sp modelId="{C7BA9A30-A474-45F2-B123-C85CF5BF79D8}">
      <dsp:nvSpPr>
        <dsp:cNvPr id="0" name=""/>
        <dsp:cNvSpPr/>
      </dsp:nvSpPr>
      <dsp:spPr>
        <a:xfrm>
          <a:off x="2238537" y="1949831"/>
          <a:ext cx="1476571" cy="14765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SISTEMA DE ATENCIÓN PRIMARIA DE FACIL ACCESO </a:t>
          </a:r>
        </a:p>
      </dsp:txBody>
      <dsp:txXfrm>
        <a:off x="2310617" y="2021911"/>
        <a:ext cx="1332411" cy="1332411"/>
      </dsp:txXfrm>
    </dsp:sp>
    <dsp:sp modelId="{E4F6DC74-AEEA-4231-874A-5FB36547680C}">
      <dsp:nvSpPr>
        <dsp:cNvPr id="0" name=""/>
        <dsp:cNvSpPr/>
      </dsp:nvSpPr>
      <dsp:spPr>
        <a:xfrm>
          <a:off x="3828691" y="1949831"/>
          <a:ext cx="1476571" cy="14765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VOLUNTAD DE LAS AUTORIDADES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MINSA/CSS </a:t>
          </a:r>
        </a:p>
      </dsp:txBody>
      <dsp:txXfrm>
        <a:off x="3900771" y="2021911"/>
        <a:ext cx="1332411" cy="1332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46D9F3-3DC1-4F20-A97A-ECF16FAFE06F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C3D78-EBFC-43AE-8A12-66D41CBE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02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7B17A-AC30-4527-8C91-2F526C94E479}" type="slidenum">
              <a:rPr lang="es-PA" smtClean="0"/>
              <a:t>2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276302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95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761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5938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6648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61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6310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99663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8747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5481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3362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6011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85ACFF9-84CD-7441-A9D2-85820CEFA7AC}" type="datetimeFigureOut">
              <a:rPr lang="es-ES_tradnl" smtClean="0"/>
              <a:t>05/12/2019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3AE5247-ACF7-CD45-96FA-3BF3E48052B8}" type="slidenum">
              <a:rPr lang="es-ES_tradnl" smtClean="0"/>
              <a:t>‹#›</a:t>
            </a:fld>
            <a:endParaRPr lang="es-ES_tradnl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013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8F652E9C-631C-4EA3-A245-0633DA762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9FA11F79-B78D-4A0E-8847-525316B22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58452" y="4325112"/>
            <a:ext cx="53492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77378" y="1233996"/>
            <a:ext cx="5489381" cy="3091115"/>
          </a:xfrm>
        </p:spPr>
        <p:txBody>
          <a:bodyPr>
            <a:normAutofit fontScale="90000"/>
          </a:bodyPr>
          <a:lstStyle/>
          <a:p>
            <a:br>
              <a:rPr lang="es-ES_tradnl" sz="4400" b="1" dirty="0"/>
            </a:br>
            <a:br>
              <a:rPr lang="es-ES_tradnl" sz="4400" b="1" dirty="0"/>
            </a:br>
            <a:r>
              <a:rPr lang="es-ES_tradnl" sz="4400" b="1" dirty="0"/>
              <a:t>Toxoplasmosis Congénita en Panamá; </a:t>
            </a:r>
            <a:br>
              <a:rPr lang="es-ES_tradnl" sz="4400" b="1" dirty="0"/>
            </a:br>
            <a:r>
              <a:rPr lang="es-ES_tradnl" sz="4400" b="1" dirty="0"/>
              <a:t>Realidad Actual y recomendaciones</a:t>
            </a:r>
            <a:br>
              <a:rPr lang="es-ES_tradnl" sz="4400" b="1" dirty="0"/>
            </a:br>
            <a:r>
              <a:rPr lang="es-ES_tradnl" sz="1800" b="1" dirty="0"/>
              <a:t>Lic. Mariangela Soberon</a:t>
            </a:r>
            <a:endParaRPr lang="es-ES_tradnl" sz="4400" dirty="0"/>
          </a:p>
        </p:txBody>
      </p:sp>
      <p:pic>
        <p:nvPicPr>
          <p:cNvPr id="6" name="Graphic 5" descr="Fingerprint">
            <a:extLst>
              <a:ext uri="{FF2B5EF4-FFF2-40B4-BE49-F238E27FC236}">
                <a16:creationId xmlns:a16="http://schemas.microsoft.com/office/drawing/2014/main" id="{66DEFC1F-E3E1-49AA-9711-62E4EDFF5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7363" y="2251093"/>
            <a:ext cx="1837115" cy="183711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4D0B784-4306-4620-A278-1F5FFDE5A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9144000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344334-CC5A-4E5A-929E-D7BC8EA8F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074" name="6a324b0f-9798-443e-a14b-db23cdfa0bf3" descr="6a324b0f-9798-443e-a14b-db23cdfa0bf3">
            <a:extLst>
              <a:ext uri="{FF2B5EF4-FFF2-40B4-BE49-F238E27FC236}">
                <a16:creationId xmlns:a16="http://schemas.microsoft.com/office/drawing/2014/main" id="{6A48FA6D-85FC-4701-8346-F24D4BD09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61" y="291202"/>
            <a:ext cx="2510218" cy="88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n 1" descr="Logo INDICASAT-AIP-1">
            <a:extLst>
              <a:ext uri="{FF2B5EF4-FFF2-40B4-BE49-F238E27FC236}">
                <a16:creationId xmlns:a16="http://schemas.microsoft.com/office/drawing/2014/main" id="{89D3DDC2-3C0A-495C-8B69-A7BB96BAE66E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614" y="282794"/>
            <a:ext cx="2013387" cy="86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F53311A5-99DE-4393-9A6A-668B1A50F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4927983-BFBD-4CAA-A34E-2D3486ACF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4193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40DF401-E6F0-4EFD-8C5C-68473520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9F5E263C-FB7E-4A3E-AD04-5140CD3D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E65ED8C-90F7-4EB0-ACCB-64AEF411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0CA21-29A9-4581-ADF6-FEC0EB8EB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Ciencia</a:t>
            </a:r>
            <a:r>
              <a:rPr lang="en-US" sz="3100" dirty="0">
                <a:solidFill>
                  <a:srgbClr val="FFFFFF"/>
                </a:solidFill>
              </a:rPr>
              <a:t> al </a:t>
            </a:r>
            <a:r>
              <a:rPr lang="en-US" sz="3100">
                <a:solidFill>
                  <a:srgbClr val="FFFFFF"/>
                </a:solidFill>
              </a:rPr>
              <a:t>servicio</a:t>
            </a:r>
            <a:r>
              <a:rPr lang="en-US" sz="3100" dirty="0">
                <a:solidFill>
                  <a:srgbClr val="FFFFFF"/>
                </a:solidFill>
              </a:rPr>
              <a:t> de la </a:t>
            </a:r>
            <a:r>
              <a:rPr lang="en-US" sz="3100">
                <a:solidFill>
                  <a:srgbClr val="FFFFFF"/>
                </a:solidFill>
              </a:rPr>
              <a:t>salud</a:t>
            </a:r>
            <a:r>
              <a:rPr lang="en-US" sz="3100" dirty="0">
                <a:solidFill>
                  <a:srgbClr val="FFFFFF"/>
                </a:solidFill>
              </a:rPr>
              <a:t> </a:t>
            </a:r>
            <a:r>
              <a:rPr lang="en-US" sz="3100">
                <a:solidFill>
                  <a:srgbClr val="FFFFFF"/>
                </a:solidFill>
              </a:rPr>
              <a:t>nos</a:t>
            </a:r>
            <a:r>
              <a:rPr lang="en-US" sz="3100" dirty="0">
                <a:solidFill>
                  <a:srgbClr val="FFFFFF"/>
                </a:solidFill>
              </a:rPr>
              <a:t> </a:t>
            </a:r>
            <a:r>
              <a:rPr lang="en-US" sz="3100">
                <a:solidFill>
                  <a:srgbClr val="FFFFFF"/>
                </a:solidFill>
              </a:rPr>
              <a:t>permite</a:t>
            </a:r>
            <a:r>
              <a:rPr lang="en-US" sz="3100" dirty="0">
                <a:solidFill>
                  <a:srgbClr val="FFFFFF"/>
                </a:solidFill>
              </a:rPr>
              <a:t> </a:t>
            </a:r>
            <a:r>
              <a:rPr lang="en-US" sz="3100">
                <a:solidFill>
                  <a:srgbClr val="FFFFFF"/>
                </a:solidFill>
              </a:rPr>
              <a:t>identificar</a:t>
            </a:r>
            <a:r>
              <a:rPr lang="en-US" sz="31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604E3BF-88F7-4D19-BEC9-8486966EA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21" name="Content Placeholder 3">
            <a:extLst>
              <a:ext uri="{FF2B5EF4-FFF2-40B4-BE49-F238E27FC236}">
                <a16:creationId xmlns:a16="http://schemas.microsoft.com/office/drawing/2014/main" id="{4075824A-F440-46D9-ADD2-3953E5835A2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49856648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3891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47661-2328-41C6-B218-B2387936B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rPr lang="en-US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Fortalezas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del Sistema de </a:t>
            </a:r>
            <a:r>
              <a:rPr lang="en-US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Salud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385580-9D7E-4E34-A6E1-F86D91ACBA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464163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7537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16F6D6D-68C7-4DE7-BCC8-49EDF0B35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C47661-2328-41C6-B218-B2387936B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909" y="634946"/>
            <a:ext cx="2529396" cy="5055904"/>
          </a:xfrm>
        </p:spPr>
        <p:txBody>
          <a:bodyPr anchor="ctr">
            <a:normAutofit/>
          </a:bodyPr>
          <a:lstStyle/>
          <a:p>
            <a:r>
              <a:rPr lang="en-US" sz="4100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Debilidades</a:t>
            </a:r>
            <a:r>
              <a:rPr lang="en-US" sz="41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 Sistema de </a:t>
            </a:r>
            <a:r>
              <a:rPr lang="en-US" sz="4100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Salud</a:t>
            </a:r>
            <a:r>
              <a:rPr lang="en-US" sz="41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2ABB72-FC8B-4840-AD94-069919323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92733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EDB0E252-C782-4F12-9522-B29D4B7D4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A9B9E4-D842-4215-A86C-FA3FE90EF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385580-9D7E-4E34-A6E1-F86D91ACBA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109133"/>
              </p:ext>
            </p:extLst>
          </p:nvPr>
        </p:nvGraphicFramePr>
        <p:xfrm>
          <a:off x="475059" y="639763"/>
          <a:ext cx="5182791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9656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id="{F83BAE65-D215-4292-9498-D9610AC2C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2F172B-E143-4637-BB12-E7FA53F2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99" y="1291474"/>
            <a:ext cx="8186807" cy="794229"/>
          </a:xfrm>
        </p:spPr>
        <p:txBody>
          <a:bodyPr>
            <a:normAutofit/>
          </a:bodyPr>
          <a:lstStyle/>
          <a:p>
            <a:r>
              <a:rPr lang="en-US" sz="3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Cifras</a:t>
            </a:r>
            <a:r>
              <a:rPr lang="en-US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oficiales</a:t>
            </a:r>
            <a:r>
              <a:rPr lang="en-US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casos</a:t>
            </a:r>
            <a:r>
              <a:rPr lang="en-US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TC  </a:t>
            </a:r>
            <a:r>
              <a:rPr lang="en-US" sz="3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año</a:t>
            </a:r>
            <a:r>
              <a:rPr lang="en-US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2000- al 2016:</a:t>
            </a:r>
            <a:r>
              <a:rPr lang="en-US" sz="3700" dirty="0"/>
              <a:t> </a:t>
            </a:r>
          </a:p>
        </p:txBody>
      </p:sp>
      <p:pic>
        <p:nvPicPr>
          <p:cNvPr id="5" name="Content Placeholder 4" descr="A picture containing clock&#10;&#10;Description automatically generated">
            <a:extLst>
              <a:ext uri="{FF2B5EF4-FFF2-40B4-BE49-F238E27FC236}">
                <a16:creationId xmlns:a16="http://schemas.microsoft.com/office/drawing/2014/main" id="{A0DC912B-478B-45F0-A6FA-883F05A0EB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99" y="2189556"/>
            <a:ext cx="5182351" cy="2215455"/>
          </a:xfrm>
          <a:prstGeom prst="rect">
            <a:avLst/>
          </a:prstGeom>
        </p:spPr>
      </p:pic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5C99ACED-3F9B-471D-97BC-E5D2D2319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19107" y="2085703"/>
            <a:ext cx="26746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8">
            <a:extLst>
              <a:ext uri="{FF2B5EF4-FFF2-40B4-BE49-F238E27FC236}">
                <a16:creationId xmlns:a16="http://schemas.microsoft.com/office/drawing/2014/main" id="{CC895B13-035C-4187-80F9-E9B8DB375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613" y="2198914"/>
            <a:ext cx="2767693" cy="367018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- 28 </a:t>
            </a:r>
            <a:r>
              <a:rPr lang="en-US" dirty="0" err="1"/>
              <a:t>casos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16 </a:t>
            </a:r>
            <a:r>
              <a:rPr lang="en-US" dirty="0" err="1"/>
              <a:t>años</a:t>
            </a:r>
            <a:r>
              <a:rPr lang="en-US" dirty="0"/>
              <a:t> </a:t>
            </a:r>
          </a:p>
          <a:p>
            <a:r>
              <a:rPr lang="en-US" dirty="0"/>
              <a:t>- grave </a:t>
            </a:r>
            <a:r>
              <a:rPr lang="en-US" dirty="0" err="1"/>
              <a:t>subregistro</a:t>
            </a:r>
            <a:r>
              <a:rPr lang="en-US" dirty="0"/>
              <a:t> a </a:t>
            </a:r>
            <a:r>
              <a:rPr lang="en-US" dirty="0" err="1"/>
              <a:t>nivel</a:t>
            </a:r>
            <a:r>
              <a:rPr lang="en-US" dirty="0"/>
              <a:t> </a:t>
            </a:r>
          </a:p>
          <a:p>
            <a:r>
              <a:rPr lang="en-US" dirty="0"/>
              <a:t>  </a:t>
            </a:r>
            <a:r>
              <a:rPr lang="en-US" dirty="0" err="1"/>
              <a:t>público</a:t>
            </a:r>
            <a:r>
              <a:rPr lang="en-US" dirty="0"/>
              <a:t> y privado </a:t>
            </a:r>
          </a:p>
        </p:txBody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86C05757-249C-4F2B-B326-B940FDD9C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17">
            <a:extLst>
              <a:ext uri="{FF2B5EF4-FFF2-40B4-BE49-F238E27FC236}">
                <a16:creationId xmlns:a16="http://schemas.microsoft.com/office/drawing/2014/main" id="{EE922679-5189-4C5C-9FBB-6839F89C6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06406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A7B7EA0-C5A3-4C0C-A1FC-69BB47E03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0"/>
            <a:ext cx="1282865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D879B7A-33CA-4DDA-B12B-41FCB5BE6E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795671"/>
              </p:ext>
            </p:extLst>
          </p:nvPr>
        </p:nvGraphicFramePr>
        <p:xfrm>
          <a:off x="230819" y="239698"/>
          <a:ext cx="8691239" cy="6045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r:id="rId3" imgW="4776480" imgH="9311062" progId="Prism6.Document">
                  <p:embed/>
                </p:oleObj>
              </mc:Choice>
              <mc:Fallback>
                <p:oleObj r:id="rId3" imgW="4776480" imgH="9311062" progId="Prism6.Document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-50180" b="2592"/>
                      <a:stretch>
                        <a:fillRect/>
                      </a:stretch>
                    </p:blipFill>
                    <p:spPr bwMode="auto">
                      <a:xfrm>
                        <a:off x="230819" y="239698"/>
                        <a:ext cx="8691239" cy="604569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50407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16F6D6D-68C7-4DE7-BCC8-49EDF0B35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C47661-2328-41C6-B218-B2387936B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909" y="634946"/>
            <a:ext cx="2529396" cy="5055904"/>
          </a:xfrm>
        </p:spPr>
        <p:txBody>
          <a:bodyPr anchor="ctr">
            <a:normAutofit/>
          </a:bodyPr>
          <a:lstStyle/>
          <a:p>
            <a:r>
              <a:rPr lang="en-US" sz="4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Amenazas</a:t>
            </a:r>
            <a:r>
              <a:rPr lang="en-U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 Sistema de </a:t>
            </a:r>
            <a:r>
              <a:rPr lang="en-US" sz="4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Salud</a:t>
            </a:r>
            <a:r>
              <a:rPr lang="en-U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2ABB72-FC8B-4840-AD94-069919323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92733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EDB0E252-C782-4F12-9522-B29D4B7D4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A9B9E4-D842-4215-A86C-FA3FE90EF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385580-9D7E-4E34-A6E1-F86D91ACBA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58833"/>
              </p:ext>
            </p:extLst>
          </p:nvPr>
        </p:nvGraphicFramePr>
        <p:xfrm>
          <a:off x="475059" y="639763"/>
          <a:ext cx="5182791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9070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16F6D6D-68C7-4DE7-BCC8-49EDF0B35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C47661-2328-41C6-B218-B2387936B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909" y="634946"/>
            <a:ext cx="2529396" cy="5055904"/>
          </a:xfrm>
        </p:spPr>
        <p:txBody>
          <a:bodyPr anchor="ctr">
            <a:normAutofit/>
          </a:bodyPr>
          <a:lstStyle/>
          <a:p>
            <a:r>
              <a:rPr lang="en-U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OPORTUNIDADES Sistema de </a:t>
            </a:r>
            <a:r>
              <a:rPr lang="en-US" sz="4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Salud</a:t>
            </a:r>
            <a:r>
              <a:rPr lang="en-U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2ABB72-FC8B-4840-AD94-069919323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92733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EDB0E252-C782-4F12-9522-B29D4B7D4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A9B9E4-D842-4215-A86C-FA3FE90EF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385580-9D7E-4E34-A6E1-F86D91ACBA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970692"/>
              </p:ext>
            </p:extLst>
          </p:nvPr>
        </p:nvGraphicFramePr>
        <p:xfrm>
          <a:off x="475059" y="639763"/>
          <a:ext cx="5182791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1626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3">
            <a:extLst>
              <a:ext uri="{FF2B5EF4-FFF2-40B4-BE49-F238E27FC236}">
                <a16:creationId xmlns:a16="http://schemas.microsoft.com/office/drawing/2014/main" id="{40E5B315-592C-487A-A815-6F61A98F4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7E046CA-18CB-4F2C-A9BE-BA9720B92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30" y="4953000"/>
            <a:ext cx="914171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0100" y="5252936"/>
            <a:ext cx="7543800" cy="1028715"/>
          </a:xfrm>
        </p:spPr>
        <p:txBody>
          <a:bodyPr>
            <a:normAutofit/>
          </a:bodyPr>
          <a:lstStyle/>
          <a:p>
            <a:pPr algn="ctr"/>
            <a:r>
              <a:rPr lang="es-PA" sz="3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Fortaleciendo nuestro sistema nacional de salud : Como llegamos allá? </a:t>
            </a:r>
            <a:endParaRPr lang="es-PA" sz="3400" dirty="0">
              <a:solidFill>
                <a:srgbClr val="FFFFF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D2F258D-E518-486A-8D50-E9A11EF13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0" y="4906176"/>
            <a:ext cx="914171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9" name="Marcador de contenido 2">
            <a:extLst>
              <a:ext uri="{FF2B5EF4-FFF2-40B4-BE49-F238E27FC236}">
                <a16:creationId xmlns:a16="http://schemas.microsoft.com/office/drawing/2014/main" id="{A4CB9C91-6229-4A32-9AE9-F370F0BA44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383644"/>
              </p:ext>
            </p:extLst>
          </p:nvPr>
        </p:nvGraphicFramePr>
        <p:xfrm>
          <a:off x="482599" y="643467"/>
          <a:ext cx="8175358" cy="2481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1247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72956"/>
            <a:ext cx="7543800" cy="1255593"/>
          </a:xfrm>
        </p:spPr>
        <p:txBody>
          <a:bodyPr/>
          <a:lstStyle/>
          <a:p>
            <a:r>
              <a:rPr lang="es-P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Agradecimientos: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59" y="1845733"/>
            <a:ext cx="7543801" cy="4145633"/>
          </a:xfrm>
        </p:spPr>
        <p:txBody>
          <a:bodyPr>
            <a:normAutofit lnSpcReduction="10000"/>
          </a:bodyPr>
          <a:lstStyle/>
          <a:p>
            <a:r>
              <a:rPr lang="es-PA" b="1" dirty="0"/>
              <a:t>Hospital del Niño; José Renán Esquivel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A" sz="1600" dirty="0"/>
              <a:t>Dra. Maria Teresa Moreno , Dr. Xavier Saez Llorens , Dra. Ximena Norero </a:t>
            </a:r>
          </a:p>
          <a:p>
            <a:r>
              <a:rPr lang="es-PA" b="1" dirty="0"/>
              <a:t>Hospital Santo Tomás: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PA" sz="1600" dirty="0"/>
              <a:t>Dra. Carmen </a:t>
            </a:r>
            <a:r>
              <a:rPr lang="es-PA" sz="1600" dirty="0" err="1"/>
              <a:t>Charter</a:t>
            </a:r>
            <a:r>
              <a:rPr lang="es-PA" sz="1600" dirty="0"/>
              <a:t>, Dra. Migdalia Frías.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PA" sz="1600" dirty="0"/>
              <a:t> Dra. Aris Mendieta, Dr. Jorge Espino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PA" sz="1600" dirty="0"/>
              <a:t>Dra. </a:t>
            </a:r>
            <a:r>
              <a:rPr lang="es-PA" sz="1600" dirty="0" err="1"/>
              <a:t>Leisa</a:t>
            </a:r>
            <a:r>
              <a:rPr lang="es-PA" sz="1600" dirty="0"/>
              <a:t> Rosas , Dra. Geneva Gonzalez, Dra. Ana Bazo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PA" sz="1600" dirty="0"/>
              <a:t>Dr. Osvaldo Reyes , Dr. Edwin Ortiz , Dr. Dario </a:t>
            </a:r>
            <a:r>
              <a:rPr lang="es-PA" sz="1600" dirty="0" err="1"/>
              <a:t>Benedditto</a:t>
            </a:r>
            <a:r>
              <a:rPr lang="es-PA" sz="1600" dirty="0"/>
              <a:t> , Dr. Carlos Moreno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PA" sz="1600" dirty="0"/>
              <a:t>Departamento Infectología: Dra. Ana Belén Arauz.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PA" sz="1600" dirty="0"/>
              <a:t>Laboratorio: Lic. Jovana </a:t>
            </a:r>
            <a:r>
              <a:rPr lang="es-PA" sz="1600" dirty="0" err="1"/>
              <a:t>Borace</a:t>
            </a:r>
            <a:r>
              <a:rPr lang="es-PA" sz="1600" dirty="0"/>
              <a:t>, Lic. Carlos Flores, Lic. Evelyn Arauz.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PA" sz="1600" dirty="0"/>
              <a:t>Personal del Departamento de Alto Riesgo, Sala de Maternidad HST.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PA" sz="1600" dirty="0"/>
              <a:t>Farmacia: Lic. Moisés Márquez </a:t>
            </a:r>
          </a:p>
          <a:p>
            <a:pPr marL="0">
              <a:buNone/>
            </a:pPr>
            <a:r>
              <a:rPr lang="es-PA" b="1" dirty="0"/>
              <a:t>Toxoplasmosis Center Universidad de Chicago 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PA" sz="1600" dirty="0"/>
              <a:t>Dr. Rima </a:t>
            </a:r>
            <a:r>
              <a:rPr lang="es-PA" sz="1600" dirty="0" err="1"/>
              <a:t>Mcleod</a:t>
            </a:r>
            <a:r>
              <a:rPr lang="es-PA" sz="1600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s-PA" sz="1600" dirty="0"/>
          </a:p>
          <a:p>
            <a:pPr marL="201168" lvl="1" indent="0">
              <a:buNone/>
            </a:pPr>
            <a:endParaRPr lang="es-PA" sz="1600" dirty="0"/>
          </a:p>
          <a:p>
            <a:pPr lvl="1">
              <a:buFont typeface="Arial" panose="020B0604020202020204" pitchFamily="34" charset="0"/>
              <a:buChar char="•"/>
            </a:pPr>
            <a:endParaRPr lang="es-PA" dirty="0"/>
          </a:p>
          <a:p>
            <a:pPr lvl="1">
              <a:buFont typeface="Arial" panose="020B0604020202020204" pitchFamily="34" charset="0"/>
              <a:buChar char="•"/>
            </a:pP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963140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22313" y="1586806"/>
            <a:ext cx="6135687" cy="237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2700" b="1" dirty="0"/>
              <a:t>REFERENCIAS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50" dirty="0"/>
              <a:t>McLeod, R., </a:t>
            </a:r>
            <a:r>
              <a:rPr lang="en-US" sz="1350" dirty="0" err="1"/>
              <a:t>Kieffer</a:t>
            </a:r>
            <a:r>
              <a:rPr lang="en-US" sz="1350" dirty="0"/>
              <a:t>, F., </a:t>
            </a:r>
            <a:r>
              <a:rPr lang="en-US" sz="1350" dirty="0" err="1"/>
              <a:t>Sautter</a:t>
            </a:r>
            <a:r>
              <a:rPr lang="en-US" sz="1350" dirty="0"/>
              <a:t>, M., </a:t>
            </a:r>
            <a:r>
              <a:rPr lang="en-US" sz="1350" dirty="0" err="1"/>
              <a:t>Hosten</a:t>
            </a:r>
            <a:r>
              <a:rPr lang="en-US" sz="1350" dirty="0"/>
              <a:t>, T., &amp; </a:t>
            </a:r>
            <a:r>
              <a:rPr lang="en-US" sz="1350" dirty="0" err="1"/>
              <a:t>Pelloux</a:t>
            </a:r>
            <a:r>
              <a:rPr lang="en-US" sz="1350" dirty="0"/>
              <a:t>, H. (2009). Why prevent, diagnose and treat congenital toxoplasmosis? </a:t>
            </a:r>
            <a:r>
              <a:rPr lang="en-US" sz="1350" i="1" dirty="0" err="1"/>
              <a:t>Memorias</a:t>
            </a:r>
            <a:r>
              <a:rPr lang="en-US" sz="1350" i="1" dirty="0"/>
              <a:t> Do </a:t>
            </a:r>
            <a:r>
              <a:rPr lang="en-US" sz="1350" i="1" dirty="0" err="1"/>
              <a:t>Instituto</a:t>
            </a:r>
            <a:r>
              <a:rPr lang="en-US" sz="1350" i="1" dirty="0"/>
              <a:t> Oswaldo Cruz</a:t>
            </a:r>
            <a:r>
              <a:rPr lang="en-US" sz="1350" dirty="0"/>
              <a:t>, </a:t>
            </a:r>
            <a:r>
              <a:rPr lang="en-US" sz="1350" i="1" dirty="0"/>
              <a:t>104</a:t>
            </a:r>
            <a:r>
              <a:rPr lang="en-US" sz="1350" dirty="0"/>
              <a:t>(2), 320–344.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50" dirty="0"/>
              <a:t>Sousa OE, Saenz RE, </a:t>
            </a:r>
            <a:r>
              <a:rPr lang="en-US" sz="1350" dirty="0" err="1"/>
              <a:t>Frenkel</a:t>
            </a:r>
            <a:r>
              <a:rPr lang="en-US" sz="1350" dirty="0"/>
              <a:t> JK. Toxoplasmosis in Panama: A 10-year study. Am J Trop Med </a:t>
            </a:r>
            <a:r>
              <a:rPr lang="en-US" sz="1350" dirty="0" err="1"/>
              <a:t>Hyg</a:t>
            </a:r>
            <a:r>
              <a:rPr lang="en-US" sz="1350" dirty="0"/>
              <a:t>. 1988;38(2):315–332.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50" dirty="0" err="1"/>
              <a:t>Lykins</a:t>
            </a:r>
            <a:r>
              <a:rPr lang="en-US" sz="1350" dirty="0"/>
              <a:t>, Joseph, </a:t>
            </a:r>
            <a:r>
              <a:rPr lang="en-US" sz="1350" dirty="0" err="1"/>
              <a:t>Kanix</a:t>
            </a:r>
            <a:r>
              <a:rPr lang="en-US" sz="1350" dirty="0"/>
              <a:t> Wang, Kelsey Wheeler, Fatima </a:t>
            </a:r>
            <a:r>
              <a:rPr lang="en-US" sz="1350" dirty="0" err="1"/>
              <a:t>Clouser</a:t>
            </a:r>
            <a:r>
              <a:rPr lang="en-US" sz="1350" dirty="0"/>
              <a:t>, Ashtyn Dixon, Kamal El </a:t>
            </a:r>
            <a:r>
              <a:rPr lang="en-US" sz="1350" dirty="0" err="1"/>
              <a:t>Bissati</a:t>
            </a:r>
            <a:r>
              <a:rPr lang="en-US" sz="1350" dirty="0"/>
              <a:t>, Ying Zhou, Christopher </a:t>
            </a:r>
            <a:r>
              <a:rPr lang="en-US" sz="1350" dirty="0" err="1"/>
              <a:t>Lyttle</a:t>
            </a:r>
            <a:r>
              <a:rPr lang="en-US" sz="1350" dirty="0"/>
              <a:t>, </a:t>
            </a:r>
            <a:r>
              <a:rPr lang="en-US" sz="1350" dirty="0" err="1"/>
              <a:t>Andrey</a:t>
            </a:r>
            <a:r>
              <a:rPr lang="en-US" sz="1350" dirty="0"/>
              <a:t> Rzewski, and Rima McLeod. "Understanding Toxoplasmosis in the United States Through “Large Data” Analyses." </a:t>
            </a:r>
            <a:r>
              <a:rPr lang="en-US" sz="1350" i="1" dirty="0"/>
              <a:t>Clinical Infectious Diseases</a:t>
            </a:r>
            <a:r>
              <a:rPr lang="en-US" sz="1350" dirty="0"/>
              <a:t> (2016): ciw356.</a:t>
            </a:r>
          </a:p>
        </p:txBody>
      </p:sp>
    </p:spTree>
    <p:extLst>
      <p:ext uri="{BB962C8B-B14F-4D97-AF65-F5344CB8AC3E}">
        <p14:creationId xmlns:p14="http://schemas.microsoft.com/office/powerpoint/2010/main" val="4047497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>
          <a:xfrm>
            <a:off x="400050" y="856060"/>
            <a:ext cx="8229600" cy="85725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2" name="Marcador de contenido 2"/>
          <p:cNvSpPr>
            <a:spLocks noGrp="1"/>
          </p:cNvSpPr>
          <p:nvPr>
            <p:ph idx="1"/>
          </p:nvPr>
        </p:nvSpPr>
        <p:spPr>
          <a:xfrm>
            <a:off x="282632" y="212111"/>
            <a:ext cx="8015207" cy="1182580"/>
          </a:xfrm>
        </p:spPr>
        <p:txBody>
          <a:bodyPr>
            <a:normAutofit/>
          </a:bodyPr>
          <a:lstStyle/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</a:t>
            </a:r>
            <a:r>
              <a:rPr lang="es-ES_tradn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Seroprevalencia en Gestantes en Panamá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00050" y="2122509"/>
            <a:ext cx="39906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PA" sz="2400" dirty="0"/>
          </a:p>
          <a:p>
            <a:endParaRPr lang="es-PA" sz="2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EDD1C01-B498-47E0-9C25-B0BD7326F4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206867"/>
              </p:ext>
            </p:extLst>
          </p:nvPr>
        </p:nvGraphicFramePr>
        <p:xfrm>
          <a:off x="1319753" y="1630836"/>
          <a:ext cx="6300247" cy="4204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9478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16F6D6D-68C7-4DE7-BCC8-49EDF0B35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32909" y="634946"/>
            <a:ext cx="2529396" cy="5055904"/>
          </a:xfrm>
        </p:spPr>
        <p:txBody>
          <a:bodyPr anchor="ctr">
            <a:normAutofit/>
          </a:bodyPr>
          <a:lstStyle/>
          <a:p>
            <a:r>
              <a:rPr lang="es-PA" sz="3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Toxoplasmosis Congénita en Panamá</a:t>
            </a:r>
            <a:r>
              <a:rPr lang="es-PA" sz="3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2ABB72-FC8B-4840-AD94-069919323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92733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EDB0E252-C782-4F12-9522-B29D4B7D4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A9B9E4-D842-4215-A86C-FA3FE90EF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2BE65036-7800-4E81-B8D0-C578D5B998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875926"/>
              </p:ext>
            </p:extLst>
          </p:nvPr>
        </p:nvGraphicFramePr>
        <p:xfrm>
          <a:off x="475059" y="639763"/>
          <a:ext cx="5182791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1513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F5E263C-FB7E-4A3E-AD04-5140CD3D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E65ED8C-90F7-4EB0-ACCB-64AEF411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399967-A3C6-4C00-895C-2606929EF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Eventos de salud de obligatorio reporte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604E3BF-88F7-4D19-BEC9-8486966EA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A38DB8DB-3DF1-46CB-8273-847173C9D0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1964853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414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rPr lang="es-P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Evento de salud de obligatorio reporte: </a:t>
            </a:r>
          </a:p>
        </p:txBody>
      </p:sp>
      <p:graphicFrame>
        <p:nvGraphicFramePr>
          <p:cNvPr id="15" name="Marcador de contenido 2">
            <a:extLst>
              <a:ext uri="{FF2B5EF4-FFF2-40B4-BE49-F238E27FC236}">
                <a16:creationId xmlns:a16="http://schemas.microsoft.com/office/drawing/2014/main" id="{598C6E80-3D73-4F5C-81D4-6D9841673A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977159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4496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rPr lang="es-PA" sz="41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Protocolo Nacional para Prevención, Diagnostico y Tratamiento de TC 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4CB3F7D7-038F-4C4E-AFCE-71ACDC3B5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796812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2537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9C0E2B3-7789-46B8-89A3-DDF58603C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/>
              <a:t>/</a:t>
            </a:r>
          </a:p>
        </p:txBody>
      </p:sp>
      <p:graphicFrame>
        <p:nvGraphicFramePr>
          <p:cNvPr id="7" name="Marcador de contenido 2">
            <a:extLst>
              <a:ext uri="{FF2B5EF4-FFF2-40B4-BE49-F238E27FC236}">
                <a16:creationId xmlns:a16="http://schemas.microsoft.com/office/drawing/2014/main" id="{E88F0B69-1DBF-4C53-A8DC-9C7E9F26A8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653419"/>
              </p:ext>
            </p:extLst>
          </p:nvPr>
        </p:nvGraphicFramePr>
        <p:xfrm>
          <a:off x="777239" y="1885360"/>
          <a:ext cx="7589521" cy="4157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C65B8EC-A1D4-443E-9756-024142B9C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098" y="286604"/>
            <a:ext cx="7704709" cy="1450757"/>
          </a:xfrm>
        </p:spPr>
        <p:txBody>
          <a:bodyPr>
            <a:no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Protocolo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Nacional para el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Tratamiento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TC. </a:t>
            </a:r>
          </a:p>
        </p:txBody>
      </p:sp>
    </p:spTree>
    <p:extLst>
      <p:ext uri="{BB962C8B-B14F-4D97-AF65-F5344CB8AC3E}">
        <p14:creationId xmlns:p14="http://schemas.microsoft.com/office/powerpoint/2010/main" val="420519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5E263C-FB7E-4A3E-AD04-5140CD3D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E65ED8C-90F7-4EB0-ACCB-64AEF411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AFD6A8-5AB9-43C3-B12B-5A0DC032F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En Panamá la prueba de Toxoplasma gondii en la gestación es: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04E3BF-88F7-4D19-BEC9-8486966EA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237221-24C1-494D-B8AE-CEA562CB06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946776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8340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BF108-BE24-4A39-ABF0-6FBF5C83C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br>
              <a:rPr lang="en-US" sz="2300" dirty="0"/>
            </a:br>
            <a:r>
              <a:rPr lang="es-PA" sz="2300" dirty="0"/>
              <a:t>Seroprevalencia y caracterización genética toxoplasma gondii en gestantes, recién nacidos y animales domésticos.</a:t>
            </a:r>
            <a:br>
              <a:rPr lang="es-PA" sz="2300" dirty="0"/>
            </a:br>
            <a:endParaRPr lang="en-US" sz="2300" dirty="0"/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78A1B16A-F492-4045-BF93-340AE52435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719484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801314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1088</Words>
  <Application>Microsoft Office PowerPoint</Application>
  <PresentationFormat>On-screen Show (4:3)</PresentationFormat>
  <Paragraphs>139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Retrospección</vt:lpstr>
      <vt:lpstr>Prism6.Document</vt:lpstr>
      <vt:lpstr>  Toxoplasmosis Congénita en Panamá;  Realidad Actual y recomendaciones Lic. Mariangela Soberon</vt:lpstr>
      <vt:lpstr> </vt:lpstr>
      <vt:lpstr>Toxoplasmosis Congénita en Panamá; </vt:lpstr>
      <vt:lpstr>Eventos de salud de obligatorio reporte </vt:lpstr>
      <vt:lpstr>Evento de salud de obligatorio reporte: </vt:lpstr>
      <vt:lpstr>Protocolo Nacional para Prevención, Diagnostico y Tratamiento de TC </vt:lpstr>
      <vt:lpstr>Protocolo Nacional para el Tratamiento de TC. </vt:lpstr>
      <vt:lpstr>En Panamá la prueba de Toxoplasma gondii en la gestación es: </vt:lpstr>
      <vt:lpstr> Seroprevalencia y caracterización genética toxoplasma gondii en gestantes, recién nacidos y animales domésticos. </vt:lpstr>
      <vt:lpstr>Ciencia al servicio de la salud nos permite identificar </vt:lpstr>
      <vt:lpstr>Fortalezas  del Sistema de Salud </vt:lpstr>
      <vt:lpstr>Debilidades del Sistema de Salud </vt:lpstr>
      <vt:lpstr>Cifras oficiales casos TC  año 2000- al 2016: </vt:lpstr>
      <vt:lpstr>PowerPoint Presentation</vt:lpstr>
      <vt:lpstr>Amenazas al Sistema de Salud </vt:lpstr>
      <vt:lpstr>OPORTUNIDADES Sistema de Salud </vt:lpstr>
      <vt:lpstr>Fortaleciendo nuestro sistema nacional de salud : Como llegamos allá? </vt:lpstr>
      <vt:lpstr> Agradecimientos: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Toxoplasmosis Congénita en Panamá;  Realidad Actual y recomendaciones Lic. Mariangela Soberon</dc:title>
  <dc:creator>mariangela soberon</dc:creator>
  <cp:lastModifiedBy>mariangela soberon</cp:lastModifiedBy>
  <cp:revision>8</cp:revision>
  <dcterms:created xsi:type="dcterms:W3CDTF">2019-12-05T08:42:53Z</dcterms:created>
  <dcterms:modified xsi:type="dcterms:W3CDTF">2019-12-05T10:33:20Z</dcterms:modified>
</cp:coreProperties>
</file>