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18"/>
  </p:notesMasterIdLst>
  <p:sldIdLst>
    <p:sldId id="256" r:id="rId4"/>
    <p:sldId id="260" r:id="rId5"/>
    <p:sldId id="261" r:id="rId6"/>
    <p:sldId id="257" r:id="rId7"/>
    <p:sldId id="265" r:id="rId8"/>
    <p:sldId id="266" r:id="rId9"/>
    <p:sldId id="267" r:id="rId10"/>
    <p:sldId id="268" r:id="rId11"/>
    <p:sldId id="269" r:id="rId12"/>
    <p:sldId id="278" r:id="rId13"/>
    <p:sldId id="279" r:id="rId14"/>
    <p:sldId id="264" r:id="rId15"/>
    <p:sldId id="271" r:id="rId16"/>
    <p:sldId id="272" r:id="rId17"/>
  </p:sldIdLst>
  <p:sldSz cx="9144000" cy="6858000" type="screen4x3"/>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82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40FD79-7E74-45E4-ADCF-D1DF834DC0CB}" type="datetimeFigureOut">
              <a:rPr lang="es-PA" smtClean="0"/>
              <a:t>10/09/2019</a:t>
            </a:fld>
            <a:endParaRPr lang="es-P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68738F-9FB2-4818-9F5D-155DD527460D}" type="slidenum">
              <a:rPr lang="es-PA" smtClean="0"/>
              <a:t>‹#›</a:t>
            </a:fld>
            <a:endParaRPr lang="es-PA"/>
          </a:p>
        </p:txBody>
      </p:sp>
    </p:spTree>
    <p:extLst>
      <p:ext uri="{BB962C8B-B14F-4D97-AF65-F5344CB8AC3E}">
        <p14:creationId xmlns:p14="http://schemas.microsoft.com/office/powerpoint/2010/main" val="637508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A" dirty="0"/>
          </a:p>
        </p:txBody>
      </p:sp>
      <p:sp>
        <p:nvSpPr>
          <p:cNvPr id="4" name="Slide Number Placeholder 3"/>
          <p:cNvSpPr>
            <a:spLocks noGrp="1"/>
          </p:cNvSpPr>
          <p:nvPr>
            <p:ph type="sldNum" sz="quarter" idx="10"/>
          </p:nvPr>
        </p:nvSpPr>
        <p:spPr/>
        <p:txBody>
          <a:bodyPr/>
          <a:lstStyle/>
          <a:p>
            <a:fld id="{AE68738F-9FB2-4818-9F5D-155DD527460D}" type="slidenum">
              <a:rPr lang="es-PA" smtClean="0"/>
              <a:t>1</a:t>
            </a:fld>
            <a:endParaRPr lang="es-PA"/>
          </a:p>
        </p:txBody>
      </p:sp>
    </p:spTree>
    <p:extLst>
      <p:ext uri="{BB962C8B-B14F-4D97-AF65-F5344CB8AC3E}">
        <p14:creationId xmlns:p14="http://schemas.microsoft.com/office/powerpoint/2010/main" val="1377287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smtClean="0"/>
              <a:t>Click to edit Master title style</a:t>
            </a:r>
            <a:endParaRPr lang="es-P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PA"/>
          </a:p>
        </p:txBody>
      </p:sp>
      <p:sp>
        <p:nvSpPr>
          <p:cNvPr id="4" name="Date Placeholder 3"/>
          <p:cNvSpPr>
            <a:spLocks noGrp="1"/>
          </p:cNvSpPr>
          <p:nvPr>
            <p:ph type="dt" sz="half" idx="10"/>
          </p:nvPr>
        </p:nvSpPr>
        <p:spPr/>
        <p:txBody>
          <a:bodyPr/>
          <a:lstStyle/>
          <a:p>
            <a:fld id="{0D139114-0E98-41D5-B613-A9138A38BD51}" type="datetimeFigureOut">
              <a:rPr lang="es-PA" smtClean="0"/>
              <a:t>10/09/2019</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B20E1438-1E03-4D22-BC59-1E3E3EA9B405}" type="slidenum">
              <a:rPr lang="es-PA" smtClean="0"/>
              <a:t>‹#›</a:t>
            </a:fld>
            <a:endParaRPr lang="es-PA"/>
          </a:p>
        </p:txBody>
      </p:sp>
    </p:spTree>
    <p:extLst>
      <p:ext uri="{BB962C8B-B14F-4D97-AF65-F5344CB8AC3E}">
        <p14:creationId xmlns:p14="http://schemas.microsoft.com/office/powerpoint/2010/main" val="1256809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P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A"/>
          </a:p>
        </p:txBody>
      </p:sp>
      <p:sp>
        <p:nvSpPr>
          <p:cNvPr id="4" name="Date Placeholder 3"/>
          <p:cNvSpPr>
            <a:spLocks noGrp="1"/>
          </p:cNvSpPr>
          <p:nvPr>
            <p:ph type="dt" sz="half" idx="10"/>
          </p:nvPr>
        </p:nvSpPr>
        <p:spPr/>
        <p:txBody>
          <a:bodyPr/>
          <a:lstStyle/>
          <a:p>
            <a:fld id="{0D139114-0E98-41D5-B613-A9138A38BD51}" type="datetimeFigureOut">
              <a:rPr lang="es-PA" smtClean="0"/>
              <a:t>10/09/2019</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B20E1438-1E03-4D22-BC59-1E3E3EA9B405}" type="slidenum">
              <a:rPr lang="es-PA" smtClean="0"/>
              <a:t>‹#›</a:t>
            </a:fld>
            <a:endParaRPr lang="es-PA"/>
          </a:p>
        </p:txBody>
      </p:sp>
    </p:spTree>
    <p:extLst>
      <p:ext uri="{BB962C8B-B14F-4D97-AF65-F5344CB8AC3E}">
        <p14:creationId xmlns:p14="http://schemas.microsoft.com/office/powerpoint/2010/main" val="50146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2"/>
            <a:ext cx="2057400" cy="5851525"/>
          </a:xfrm>
        </p:spPr>
        <p:txBody>
          <a:bodyPr vert="eaVert"/>
          <a:lstStyle/>
          <a:p>
            <a:r>
              <a:rPr lang="en-US" smtClean="0"/>
              <a:t>Click to edit Master title style</a:t>
            </a:r>
            <a:endParaRPr lang="es-PA"/>
          </a:p>
        </p:txBody>
      </p:sp>
      <p:sp>
        <p:nvSpPr>
          <p:cNvPr id="3" name="Vertical Text Placeholder 2"/>
          <p:cNvSpPr>
            <a:spLocks noGrp="1"/>
          </p:cNvSpPr>
          <p:nvPr>
            <p:ph type="body" orient="vert" idx="1"/>
          </p:nvPr>
        </p:nvSpPr>
        <p:spPr>
          <a:xfrm>
            <a:off x="457200" y="27466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A"/>
          </a:p>
        </p:txBody>
      </p:sp>
      <p:sp>
        <p:nvSpPr>
          <p:cNvPr id="4" name="Date Placeholder 3"/>
          <p:cNvSpPr>
            <a:spLocks noGrp="1"/>
          </p:cNvSpPr>
          <p:nvPr>
            <p:ph type="dt" sz="half" idx="10"/>
          </p:nvPr>
        </p:nvSpPr>
        <p:spPr/>
        <p:txBody>
          <a:bodyPr/>
          <a:lstStyle/>
          <a:p>
            <a:fld id="{0D139114-0E98-41D5-B613-A9138A38BD51}" type="datetimeFigureOut">
              <a:rPr lang="es-PA" smtClean="0"/>
              <a:t>10/09/2019</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B20E1438-1E03-4D22-BC59-1E3E3EA9B405}" type="slidenum">
              <a:rPr lang="es-PA" smtClean="0"/>
              <a:t>‹#›</a:t>
            </a:fld>
            <a:endParaRPr lang="es-PA"/>
          </a:p>
        </p:txBody>
      </p:sp>
    </p:spTree>
    <p:extLst>
      <p:ext uri="{BB962C8B-B14F-4D97-AF65-F5344CB8AC3E}">
        <p14:creationId xmlns:p14="http://schemas.microsoft.com/office/powerpoint/2010/main" val="1571706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538785-95AD-4A06-AABB-24417AEC459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s-US"/>
          </a:p>
        </p:txBody>
      </p:sp>
      <p:sp>
        <p:nvSpPr>
          <p:cNvPr id="3" name="Subtitle 2">
            <a:extLst>
              <a:ext uri="{FF2B5EF4-FFF2-40B4-BE49-F238E27FC236}">
                <a16:creationId xmlns:a16="http://schemas.microsoft.com/office/drawing/2014/main" xmlns="" id="{16874B19-FC2D-45D5-87F1-2D090A900A1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US"/>
          </a:p>
        </p:txBody>
      </p:sp>
      <p:sp>
        <p:nvSpPr>
          <p:cNvPr id="4" name="Date Placeholder 3">
            <a:extLst>
              <a:ext uri="{FF2B5EF4-FFF2-40B4-BE49-F238E27FC236}">
                <a16:creationId xmlns:a16="http://schemas.microsoft.com/office/drawing/2014/main" xmlns="" id="{873D0FF3-DFD6-4B9F-9849-B25A13477C4D}"/>
              </a:ext>
            </a:extLst>
          </p:cNvPr>
          <p:cNvSpPr>
            <a:spLocks noGrp="1"/>
          </p:cNvSpPr>
          <p:nvPr>
            <p:ph type="dt" sz="half" idx="10"/>
          </p:nvPr>
        </p:nvSpPr>
        <p:spPr/>
        <p:txBody>
          <a:bodyPr/>
          <a:lstStyle/>
          <a:p>
            <a:fld id="{3F812727-50B9-4471-BD16-C403477B500C}" type="datetimeFigureOut">
              <a:rPr lang="es-US" smtClean="0">
                <a:solidFill>
                  <a:prstClr val="black">
                    <a:tint val="75000"/>
                  </a:prstClr>
                </a:solidFill>
              </a:rPr>
              <a:pPr/>
              <a:t>10/9/2019</a:t>
            </a:fld>
            <a:endParaRPr lang="es-US">
              <a:solidFill>
                <a:prstClr val="black">
                  <a:tint val="75000"/>
                </a:prstClr>
              </a:solidFill>
            </a:endParaRPr>
          </a:p>
        </p:txBody>
      </p:sp>
      <p:sp>
        <p:nvSpPr>
          <p:cNvPr id="5" name="Footer Placeholder 4">
            <a:extLst>
              <a:ext uri="{FF2B5EF4-FFF2-40B4-BE49-F238E27FC236}">
                <a16:creationId xmlns:a16="http://schemas.microsoft.com/office/drawing/2014/main" xmlns="" id="{10595D74-EB44-40CD-AA93-68F379B2BCA7}"/>
              </a:ext>
            </a:extLst>
          </p:cNvPr>
          <p:cNvSpPr>
            <a:spLocks noGrp="1"/>
          </p:cNvSpPr>
          <p:nvPr>
            <p:ph type="ftr" sz="quarter" idx="11"/>
          </p:nvPr>
        </p:nvSpPr>
        <p:spPr/>
        <p:txBody>
          <a:bodyPr/>
          <a:lstStyle/>
          <a:p>
            <a:endParaRPr lang="es-US">
              <a:solidFill>
                <a:prstClr val="black">
                  <a:tint val="75000"/>
                </a:prstClr>
              </a:solidFill>
            </a:endParaRPr>
          </a:p>
        </p:txBody>
      </p:sp>
      <p:sp>
        <p:nvSpPr>
          <p:cNvPr id="6" name="Slide Number Placeholder 5">
            <a:extLst>
              <a:ext uri="{FF2B5EF4-FFF2-40B4-BE49-F238E27FC236}">
                <a16:creationId xmlns:a16="http://schemas.microsoft.com/office/drawing/2014/main" xmlns="" id="{29B1A47D-3C96-4791-97F7-53D02DA068BD}"/>
              </a:ext>
            </a:extLst>
          </p:cNvPr>
          <p:cNvSpPr>
            <a:spLocks noGrp="1"/>
          </p:cNvSpPr>
          <p:nvPr>
            <p:ph type="sldNum" sz="quarter" idx="12"/>
          </p:nvPr>
        </p:nvSpPr>
        <p:spPr/>
        <p:txBody>
          <a:bodyPr/>
          <a:lstStyle/>
          <a:p>
            <a:fld id="{7D27F5E8-BDA4-46DC-801F-5EEA50DFA1C7}" type="slidenum">
              <a:rPr lang="es-US" smtClean="0">
                <a:solidFill>
                  <a:prstClr val="black">
                    <a:tint val="75000"/>
                  </a:prstClr>
                </a:solidFill>
              </a:rPr>
              <a:pPr/>
              <a:t>‹#›</a:t>
            </a:fld>
            <a:endParaRPr lang="es-US">
              <a:solidFill>
                <a:prstClr val="black">
                  <a:tint val="75000"/>
                </a:prstClr>
              </a:solidFill>
            </a:endParaRPr>
          </a:p>
        </p:txBody>
      </p:sp>
    </p:spTree>
    <p:extLst>
      <p:ext uri="{BB962C8B-B14F-4D97-AF65-F5344CB8AC3E}">
        <p14:creationId xmlns:p14="http://schemas.microsoft.com/office/powerpoint/2010/main" val="1884737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02A1E2-8AEE-4BC6-A178-AFB29A0EDBF7}"/>
              </a:ext>
            </a:extLst>
          </p:cNvPr>
          <p:cNvSpPr>
            <a:spLocks noGrp="1"/>
          </p:cNvSpPr>
          <p:nvPr>
            <p:ph type="title"/>
          </p:nvPr>
        </p:nvSpPr>
        <p:spPr/>
        <p:txBody>
          <a:bodyPr/>
          <a:lstStyle/>
          <a:p>
            <a:r>
              <a:rPr lang="en-US"/>
              <a:t>Click to edit Master title style</a:t>
            </a:r>
            <a:endParaRPr lang="es-US"/>
          </a:p>
        </p:txBody>
      </p:sp>
      <p:sp>
        <p:nvSpPr>
          <p:cNvPr id="3" name="Content Placeholder 2">
            <a:extLst>
              <a:ext uri="{FF2B5EF4-FFF2-40B4-BE49-F238E27FC236}">
                <a16:creationId xmlns:a16="http://schemas.microsoft.com/office/drawing/2014/main" xmlns="" id="{0E6A1670-AA8E-43FA-8476-8B79664A33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US"/>
          </a:p>
        </p:txBody>
      </p:sp>
      <p:sp>
        <p:nvSpPr>
          <p:cNvPr id="4" name="Date Placeholder 3">
            <a:extLst>
              <a:ext uri="{FF2B5EF4-FFF2-40B4-BE49-F238E27FC236}">
                <a16:creationId xmlns:a16="http://schemas.microsoft.com/office/drawing/2014/main" xmlns="" id="{F49BA7E7-917E-44F3-BD7C-CECD4D24464F}"/>
              </a:ext>
            </a:extLst>
          </p:cNvPr>
          <p:cNvSpPr>
            <a:spLocks noGrp="1"/>
          </p:cNvSpPr>
          <p:nvPr>
            <p:ph type="dt" sz="half" idx="10"/>
          </p:nvPr>
        </p:nvSpPr>
        <p:spPr/>
        <p:txBody>
          <a:bodyPr/>
          <a:lstStyle/>
          <a:p>
            <a:fld id="{3F812727-50B9-4471-BD16-C403477B500C}" type="datetimeFigureOut">
              <a:rPr lang="es-US" smtClean="0">
                <a:solidFill>
                  <a:prstClr val="black">
                    <a:tint val="75000"/>
                  </a:prstClr>
                </a:solidFill>
              </a:rPr>
              <a:pPr/>
              <a:t>10/9/2019</a:t>
            </a:fld>
            <a:endParaRPr lang="es-US">
              <a:solidFill>
                <a:prstClr val="black">
                  <a:tint val="75000"/>
                </a:prstClr>
              </a:solidFill>
            </a:endParaRPr>
          </a:p>
        </p:txBody>
      </p:sp>
      <p:sp>
        <p:nvSpPr>
          <p:cNvPr id="5" name="Footer Placeholder 4">
            <a:extLst>
              <a:ext uri="{FF2B5EF4-FFF2-40B4-BE49-F238E27FC236}">
                <a16:creationId xmlns:a16="http://schemas.microsoft.com/office/drawing/2014/main" xmlns="" id="{A6CB7886-FCF8-4538-B1DE-60CCF709F7C1}"/>
              </a:ext>
            </a:extLst>
          </p:cNvPr>
          <p:cNvSpPr>
            <a:spLocks noGrp="1"/>
          </p:cNvSpPr>
          <p:nvPr>
            <p:ph type="ftr" sz="quarter" idx="11"/>
          </p:nvPr>
        </p:nvSpPr>
        <p:spPr/>
        <p:txBody>
          <a:bodyPr/>
          <a:lstStyle/>
          <a:p>
            <a:endParaRPr lang="es-US">
              <a:solidFill>
                <a:prstClr val="black">
                  <a:tint val="75000"/>
                </a:prstClr>
              </a:solidFill>
            </a:endParaRPr>
          </a:p>
        </p:txBody>
      </p:sp>
      <p:sp>
        <p:nvSpPr>
          <p:cNvPr id="6" name="Slide Number Placeholder 5">
            <a:extLst>
              <a:ext uri="{FF2B5EF4-FFF2-40B4-BE49-F238E27FC236}">
                <a16:creationId xmlns:a16="http://schemas.microsoft.com/office/drawing/2014/main" xmlns="" id="{37B8FD77-6D92-4C66-A627-DC9BDA4C7D73}"/>
              </a:ext>
            </a:extLst>
          </p:cNvPr>
          <p:cNvSpPr>
            <a:spLocks noGrp="1"/>
          </p:cNvSpPr>
          <p:nvPr>
            <p:ph type="sldNum" sz="quarter" idx="12"/>
          </p:nvPr>
        </p:nvSpPr>
        <p:spPr/>
        <p:txBody>
          <a:bodyPr/>
          <a:lstStyle/>
          <a:p>
            <a:fld id="{7D27F5E8-BDA4-46DC-801F-5EEA50DFA1C7}" type="slidenum">
              <a:rPr lang="es-US" smtClean="0">
                <a:solidFill>
                  <a:prstClr val="black">
                    <a:tint val="75000"/>
                  </a:prstClr>
                </a:solidFill>
              </a:rPr>
              <a:pPr/>
              <a:t>‹#›</a:t>
            </a:fld>
            <a:endParaRPr lang="es-US">
              <a:solidFill>
                <a:prstClr val="black">
                  <a:tint val="75000"/>
                </a:prstClr>
              </a:solidFill>
            </a:endParaRPr>
          </a:p>
        </p:txBody>
      </p:sp>
    </p:spTree>
    <p:extLst>
      <p:ext uri="{BB962C8B-B14F-4D97-AF65-F5344CB8AC3E}">
        <p14:creationId xmlns:p14="http://schemas.microsoft.com/office/powerpoint/2010/main" val="1797847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045713-BB2C-4D02-8407-6597815CDC19}"/>
              </a:ext>
            </a:extLst>
          </p:cNvPr>
          <p:cNvSpPr>
            <a:spLocks noGrp="1"/>
          </p:cNvSpPr>
          <p:nvPr>
            <p:ph type="title"/>
          </p:nvPr>
        </p:nvSpPr>
        <p:spPr>
          <a:xfrm>
            <a:off x="623888" y="1709787"/>
            <a:ext cx="7886700" cy="2852737"/>
          </a:xfrm>
        </p:spPr>
        <p:txBody>
          <a:bodyPr anchor="b"/>
          <a:lstStyle>
            <a:lvl1pPr>
              <a:defRPr sz="6000"/>
            </a:lvl1pPr>
          </a:lstStyle>
          <a:p>
            <a:r>
              <a:rPr lang="en-US"/>
              <a:t>Click to edit Master title style</a:t>
            </a:r>
            <a:endParaRPr lang="es-US"/>
          </a:p>
        </p:txBody>
      </p:sp>
      <p:sp>
        <p:nvSpPr>
          <p:cNvPr id="3" name="Text Placeholder 2">
            <a:extLst>
              <a:ext uri="{FF2B5EF4-FFF2-40B4-BE49-F238E27FC236}">
                <a16:creationId xmlns:a16="http://schemas.microsoft.com/office/drawing/2014/main" xmlns="" id="{3A47EFD2-ED9F-41EE-AF96-BCEBFD0411E2}"/>
              </a:ext>
            </a:extLst>
          </p:cNvPr>
          <p:cNvSpPr>
            <a:spLocks noGrp="1"/>
          </p:cNvSpPr>
          <p:nvPr>
            <p:ph type="body" idx="1"/>
          </p:nvPr>
        </p:nvSpPr>
        <p:spPr>
          <a:xfrm>
            <a:off x="623888" y="458951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C633FE6-3ABF-4E49-BE76-1BE00BC876D8}"/>
              </a:ext>
            </a:extLst>
          </p:cNvPr>
          <p:cNvSpPr>
            <a:spLocks noGrp="1"/>
          </p:cNvSpPr>
          <p:nvPr>
            <p:ph type="dt" sz="half" idx="10"/>
          </p:nvPr>
        </p:nvSpPr>
        <p:spPr/>
        <p:txBody>
          <a:bodyPr/>
          <a:lstStyle/>
          <a:p>
            <a:fld id="{3F812727-50B9-4471-BD16-C403477B500C}" type="datetimeFigureOut">
              <a:rPr lang="es-US" smtClean="0">
                <a:solidFill>
                  <a:prstClr val="black">
                    <a:tint val="75000"/>
                  </a:prstClr>
                </a:solidFill>
              </a:rPr>
              <a:pPr/>
              <a:t>10/9/2019</a:t>
            </a:fld>
            <a:endParaRPr lang="es-US">
              <a:solidFill>
                <a:prstClr val="black">
                  <a:tint val="75000"/>
                </a:prstClr>
              </a:solidFill>
            </a:endParaRPr>
          </a:p>
        </p:txBody>
      </p:sp>
      <p:sp>
        <p:nvSpPr>
          <p:cNvPr id="5" name="Footer Placeholder 4">
            <a:extLst>
              <a:ext uri="{FF2B5EF4-FFF2-40B4-BE49-F238E27FC236}">
                <a16:creationId xmlns:a16="http://schemas.microsoft.com/office/drawing/2014/main" xmlns="" id="{80FB3201-9689-4A85-ABC3-2AC5E7A8213F}"/>
              </a:ext>
            </a:extLst>
          </p:cNvPr>
          <p:cNvSpPr>
            <a:spLocks noGrp="1"/>
          </p:cNvSpPr>
          <p:nvPr>
            <p:ph type="ftr" sz="quarter" idx="11"/>
          </p:nvPr>
        </p:nvSpPr>
        <p:spPr/>
        <p:txBody>
          <a:bodyPr/>
          <a:lstStyle/>
          <a:p>
            <a:endParaRPr lang="es-US">
              <a:solidFill>
                <a:prstClr val="black">
                  <a:tint val="75000"/>
                </a:prstClr>
              </a:solidFill>
            </a:endParaRPr>
          </a:p>
        </p:txBody>
      </p:sp>
      <p:sp>
        <p:nvSpPr>
          <p:cNvPr id="6" name="Slide Number Placeholder 5">
            <a:extLst>
              <a:ext uri="{FF2B5EF4-FFF2-40B4-BE49-F238E27FC236}">
                <a16:creationId xmlns:a16="http://schemas.microsoft.com/office/drawing/2014/main" xmlns="" id="{94A77D55-CAD5-4F37-86A0-5CFE26371F53}"/>
              </a:ext>
            </a:extLst>
          </p:cNvPr>
          <p:cNvSpPr>
            <a:spLocks noGrp="1"/>
          </p:cNvSpPr>
          <p:nvPr>
            <p:ph type="sldNum" sz="quarter" idx="12"/>
          </p:nvPr>
        </p:nvSpPr>
        <p:spPr/>
        <p:txBody>
          <a:bodyPr/>
          <a:lstStyle/>
          <a:p>
            <a:fld id="{7D27F5E8-BDA4-46DC-801F-5EEA50DFA1C7}" type="slidenum">
              <a:rPr lang="es-US" smtClean="0">
                <a:solidFill>
                  <a:prstClr val="black">
                    <a:tint val="75000"/>
                  </a:prstClr>
                </a:solidFill>
              </a:rPr>
              <a:pPr/>
              <a:t>‹#›</a:t>
            </a:fld>
            <a:endParaRPr lang="es-US">
              <a:solidFill>
                <a:prstClr val="black">
                  <a:tint val="75000"/>
                </a:prstClr>
              </a:solidFill>
            </a:endParaRPr>
          </a:p>
        </p:txBody>
      </p:sp>
    </p:spTree>
    <p:extLst>
      <p:ext uri="{BB962C8B-B14F-4D97-AF65-F5344CB8AC3E}">
        <p14:creationId xmlns:p14="http://schemas.microsoft.com/office/powerpoint/2010/main" val="65503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47730B-D1DA-4C03-8732-B23C15DA5403}"/>
              </a:ext>
            </a:extLst>
          </p:cNvPr>
          <p:cNvSpPr>
            <a:spLocks noGrp="1"/>
          </p:cNvSpPr>
          <p:nvPr>
            <p:ph type="title"/>
          </p:nvPr>
        </p:nvSpPr>
        <p:spPr/>
        <p:txBody>
          <a:bodyPr/>
          <a:lstStyle/>
          <a:p>
            <a:r>
              <a:rPr lang="en-US"/>
              <a:t>Click to edit Master title style</a:t>
            </a:r>
            <a:endParaRPr lang="es-US"/>
          </a:p>
        </p:txBody>
      </p:sp>
      <p:sp>
        <p:nvSpPr>
          <p:cNvPr id="3" name="Content Placeholder 2">
            <a:extLst>
              <a:ext uri="{FF2B5EF4-FFF2-40B4-BE49-F238E27FC236}">
                <a16:creationId xmlns:a16="http://schemas.microsoft.com/office/drawing/2014/main" xmlns="" id="{48C9E8EF-430C-47D8-9881-0C4359C14B8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US"/>
          </a:p>
        </p:txBody>
      </p:sp>
      <p:sp>
        <p:nvSpPr>
          <p:cNvPr id="4" name="Content Placeholder 3">
            <a:extLst>
              <a:ext uri="{FF2B5EF4-FFF2-40B4-BE49-F238E27FC236}">
                <a16:creationId xmlns:a16="http://schemas.microsoft.com/office/drawing/2014/main" xmlns="" id="{CE2BFCDE-8FC6-41B5-9230-EE11065E043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US"/>
          </a:p>
        </p:txBody>
      </p:sp>
      <p:sp>
        <p:nvSpPr>
          <p:cNvPr id="5" name="Date Placeholder 4">
            <a:extLst>
              <a:ext uri="{FF2B5EF4-FFF2-40B4-BE49-F238E27FC236}">
                <a16:creationId xmlns:a16="http://schemas.microsoft.com/office/drawing/2014/main" xmlns="" id="{8AE02D75-D2F4-4B15-85CF-BFFF9C919F5E}"/>
              </a:ext>
            </a:extLst>
          </p:cNvPr>
          <p:cNvSpPr>
            <a:spLocks noGrp="1"/>
          </p:cNvSpPr>
          <p:nvPr>
            <p:ph type="dt" sz="half" idx="10"/>
          </p:nvPr>
        </p:nvSpPr>
        <p:spPr/>
        <p:txBody>
          <a:bodyPr/>
          <a:lstStyle/>
          <a:p>
            <a:fld id="{3F812727-50B9-4471-BD16-C403477B500C}" type="datetimeFigureOut">
              <a:rPr lang="es-US" smtClean="0">
                <a:solidFill>
                  <a:prstClr val="black">
                    <a:tint val="75000"/>
                  </a:prstClr>
                </a:solidFill>
              </a:rPr>
              <a:pPr/>
              <a:t>10/9/2019</a:t>
            </a:fld>
            <a:endParaRPr lang="es-US">
              <a:solidFill>
                <a:prstClr val="black">
                  <a:tint val="75000"/>
                </a:prstClr>
              </a:solidFill>
            </a:endParaRPr>
          </a:p>
        </p:txBody>
      </p:sp>
      <p:sp>
        <p:nvSpPr>
          <p:cNvPr id="6" name="Footer Placeholder 5">
            <a:extLst>
              <a:ext uri="{FF2B5EF4-FFF2-40B4-BE49-F238E27FC236}">
                <a16:creationId xmlns:a16="http://schemas.microsoft.com/office/drawing/2014/main" xmlns="" id="{892B1AE4-725F-440F-AF23-712E73D1DB58}"/>
              </a:ext>
            </a:extLst>
          </p:cNvPr>
          <p:cNvSpPr>
            <a:spLocks noGrp="1"/>
          </p:cNvSpPr>
          <p:nvPr>
            <p:ph type="ftr" sz="quarter" idx="11"/>
          </p:nvPr>
        </p:nvSpPr>
        <p:spPr/>
        <p:txBody>
          <a:bodyPr/>
          <a:lstStyle/>
          <a:p>
            <a:endParaRPr lang="es-US">
              <a:solidFill>
                <a:prstClr val="black">
                  <a:tint val="75000"/>
                </a:prstClr>
              </a:solidFill>
            </a:endParaRPr>
          </a:p>
        </p:txBody>
      </p:sp>
      <p:sp>
        <p:nvSpPr>
          <p:cNvPr id="7" name="Slide Number Placeholder 6">
            <a:extLst>
              <a:ext uri="{FF2B5EF4-FFF2-40B4-BE49-F238E27FC236}">
                <a16:creationId xmlns:a16="http://schemas.microsoft.com/office/drawing/2014/main" xmlns="" id="{B42A4867-4C30-4421-9DCA-AEA578C01726}"/>
              </a:ext>
            </a:extLst>
          </p:cNvPr>
          <p:cNvSpPr>
            <a:spLocks noGrp="1"/>
          </p:cNvSpPr>
          <p:nvPr>
            <p:ph type="sldNum" sz="quarter" idx="12"/>
          </p:nvPr>
        </p:nvSpPr>
        <p:spPr/>
        <p:txBody>
          <a:bodyPr/>
          <a:lstStyle/>
          <a:p>
            <a:fld id="{7D27F5E8-BDA4-46DC-801F-5EEA50DFA1C7}" type="slidenum">
              <a:rPr lang="es-US" smtClean="0">
                <a:solidFill>
                  <a:prstClr val="black">
                    <a:tint val="75000"/>
                  </a:prstClr>
                </a:solidFill>
              </a:rPr>
              <a:pPr/>
              <a:t>‹#›</a:t>
            </a:fld>
            <a:endParaRPr lang="es-US">
              <a:solidFill>
                <a:prstClr val="black">
                  <a:tint val="75000"/>
                </a:prstClr>
              </a:solidFill>
            </a:endParaRPr>
          </a:p>
        </p:txBody>
      </p:sp>
    </p:spTree>
    <p:extLst>
      <p:ext uri="{BB962C8B-B14F-4D97-AF65-F5344CB8AC3E}">
        <p14:creationId xmlns:p14="http://schemas.microsoft.com/office/powerpoint/2010/main" val="1097734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D1C3CC-9666-44DC-997E-188D6BB660E7}"/>
              </a:ext>
            </a:extLst>
          </p:cNvPr>
          <p:cNvSpPr>
            <a:spLocks noGrp="1"/>
          </p:cNvSpPr>
          <p:nvPr>
            <p:ph type="title"/>
          </p:nvPr>
        </p:nvSpPr>
        <p:spPr>
          <a:xfrm>
            <a:off x="629841" y="365129"/>
            <a:ext cx="7886700" cy="1325563"/>
          </a:xfrm>
        </p:spPr>
        <p:txBody>
          <a:bodyPr/>
          <a:lstStyle/>
          <a:p>
            <a:r>
              <a:rPr lang="en-US"/>
              <a:t>Click to edit Master title style</a:t>
            </a:r>
            <a:endParaRPr lang="es-US"/>
          </a:p>
        </p:txBody>
      </p:sp>
      <p:sp>
        <p:nvSpPr>
          <p:cNvPr id="3" name="Text Placeholder 2">
            <a:extLst>
              <a:ext uri="{FF2B5EF4-FFF2-40B4-BE49-F238E27FC236}">
                <a16:creationId xmlns:a16="http://schemas.microsoft.com/office/drawing/2014/main" xmlns="" id="{5CE06847-E2C3-4108-9184-8EF2F8EC9C79}"/>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3FA7190-0AFA-42D4-BC05-DE360B6C89C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US"/>
          </a:p>
        </p:txBody>
      </p:sp>
      <p:sp>
        <p:nvSpPr>
          <p:cNvPr id="5" name="Text Placeholder 4">
            <a:extLst>
              <a:ext uri="{FF2B5EF4-FFF2-40B4-BE49-F238E27FC236}">
                <a16:creationId xmlns:a16="http://schemas.microsoft.com/office/drawing/2014/main" xmlns="" id="{BF77C584-E984-405E-B93C-844FAB78451D}"/>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AF30DE7-5ED6-43A4-BCA6-07AE47A9F750}"/>
              </a:ext>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US"/>
          </a:p>
        </p:txBody>
      </p:sp>
      <p:sp>
        <p:nvSpPr>
          <p:cNvPr id="7" name="Date Placeholder 6">
            <a:extLst>
              <a:ext uri="{FF2B5EF4-FFF2-40B4-BE49-F238E27FC236}">
                <a16:creationId xmlns:a16="http://schemas.microsoft.com/office/drawing/2014/main" xmlns="" id="{1FF9A5DC-A7FF-4581-A034-9639246B8403}"/>
              </a:ext>
            </a:extLst>
          </p:cNvPr>
          <p:cNvSpPr>
            <a:spLocks noGrp="1"/>
          </p:cNvSpPr>
          <p:nvPr>
            <p:ph type="dt" sz="half" idx="10"/>
          </p:nvPr>
        </p:nvSpPr>
        <p:spPr/>
        <p:txBody>
          <a:bodyPr/>
          <a:lstStyle/>
          <a:p>
            <a:fld id="{3F812727-50B9-4471-BD16-C403477B500C}" type="datetimeFigureOut">
              <a:rPr lang="es-US" smtClean="0">
                <a:solidFill>
                  <a:prstClr val="black">
                    <a:tint val="75000"/>
                  </a:prstClr>
                </a:solidFill>
              </a:rPr>
              <a:pPr/>
              <a:t>10/9/2019</a:t>
            </a:fld>
            <a:endParaRPr lang="es-US">
              <a:solidFill>
                <a:prstClr val="black">
                  <a:tint val="75000"/>
                </a:prstClr>
              </a:solidFill>
            </a:endParaRPr>
          </a:p>
        </p:txBody>
      </p:sp>
      <p:sp>
        <p:nvSpPr>
          <p:cNvPr id="8" name="Footer Placeholder 7">
            <a:extLst>
              <a:ext uri="{FF2B5EF4-FFF2-40B4-BE49-F238E27FC236}">
                <a16:creationId xmlns:a16="http://schemas.microsoft.com/office/drawing/2014/main" xmlns="" id="{8BBD76DC-2607-4D96-BECF-C15F67D94791}"/>
              </a:ext>
            </a:extLst>
          </p:cNvPr>
          <p:cNvSpPr>
            <a:spLocks noGrp="1"/>
          </p:cNvSpPr>
          <p:nvPr>
            <p:ph type="ftr" sz="quarter" idx="11"/>
          </p:nvPr>
        </p:nvSpPr>
        <p:spPr/>
        <p:txBody>
          <a:bodyPr/>
          <a:lstStyle/>
          <a:p>
            <a:endParaRPr lang="es-US">
              <a:solidFill>
                <a:prstClr val="black">
                  <a:tint val="75000"/>
                </a:prstClr>
              </a:solidFill>
            </a:endParaRPr>
          </a:p>
        </p:txBody>
      </p:sp>
      <p:sp>
        <p:nvSpPr>
          <p:cNvPr id="9" name="Slide Number Placeholder 8">
            <a:extLst>
              <a:ext uri="{FF2B5EF4-FFF2-40B4-BE49-F238E27FC236}">
                <a16:creationId xmlns:a16="http://schemas.microsoft.com/office/drawing/2014/main" xmlns="" id="{9CEFD4FB-C369-49B2-9394-299704CB0FD0}"/>
              </a:ext>
            </a:extLst>
          </p:cNvPr>
          <p:cNvSpPr>
            <a:spLocks noGrp="1"/>
          </p:cNvSpPr>
          <p:nvPr>
            <p:ph type="sldNum" sz="quarter" idx="12"/>
          </p:nvPr>
        </p:nvSpPr>
        <p:spPr/>
        <p:txBody>
          <a:bodyPr/>
          <a:lstStyle/>
          <a:p>
            <a:fld id="{7D27F5E8-BDA4-46DC-801F-5EEA50DFA1C7}" type="slidenum">
              <a:rPr lang="es-US" smtClean="0">
                <a:solidFill>
                  <a:prstClr val="black">
                    <a:tint val="75000"/>
                  </a:prstClr>
                </a:solidFill>
              </a:rPr>
              <a:pPr/>
              <a:t>‹#›</a:t>
            </a:fld>
            <a:endParaRPr lang="es-US">
              <a:solidFill>
                <a:prstClr val="black">
                  <a:tint val="75000"/>
                </a:prstClr>
              </a:solidFill>
            </a:endParaRPr>
          </a:p>
        </p:txBody>
      </p:sp>
    </p:spTree>
    <p:extLst>
      <p:ext uri="{BB962C8B-B14F-4D97-AF65-F5344CB8AC3E}">
        <p14:creationId xmlns:p14="http://schemas.microsoft.com/office/powerpoint/2010/main" val="2657059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301513-D356-42E7-8EB9-3384E548805A}"/>
              </a:ext>
            </a:extLst>
          </p:cNvPr>
          <p:cNvSpPr>
            <a:spLocks noGrp="1"/>
          </p:cNvSpPr>
          <p:nvPr>
            <p:ph type="title"/>
          </p:nvPr>
        </p:nvSpPr>
        <p:spPr/>
        <p:txBody>
          <a:bodyPr/>
          <a:lstStyle/>
          <a:p>
            <a:r>
              <a:rPr lang="en-US"/>
              <a:t>Click to edit Master title style</a:t>
            </a:r>
            <a:endParaRPr lang="es-US"/>
          </a:p>
        </p:txBody>
      </p:sp>
      <p:sp>
        <p:nvSpPr>
          <p:cNvPr id="3" name="Date Placeholder 2">
            <a:extLst>
              <a:ext uri="{FF2B5EF4-FFF2-40B4-BE49-F238E27FC236}">
                <a16:creationId xmlns:a16="http://schemas.microsoft.com/office/drawing/2014/main" xmlns="" id="{4871B895-144C-4551-B44A-D1D799BE51A5}"/>
              </a:ext>
            </a:extLst>
          </p:cNvPr>
          <p:cNvSpPr>
            <a:spLocks noGrp="1"/>
          </p:cNvSpPr>
          <p:nvPr>
            <p:ph type="dt" sz="half" idx="10"/>
          </p:nvPr>
        </p:nvSpPr>
        <p:spPr/>
        <p:txBody>
          <a:bodyPr/>
          <a:lstStyle/>
          <a:p>
            <a:fld id="{3F812727-50B9-4471-BD16-C403477B500C}" type="datetimeFigureOut">
              <a:rPr lang="es-US" smtClean="0">
                <a:solidFill>
                  <a:prstClr val="black">
                    <a:tint val="75000"/>
                  </a:prstClr>
                </a:solidFill>
              </a:rPr>
              <a:pPr/>
              <a:t>10/9/2019</a:t>
            </a:fld>
            <a:endParaRPr lang="es-US">
              <a:solidFill>
                <a:prstClr val="black">
                  <a:tint val="75000"/>
                </a:prstClr>
              </a:solidFill>
            </a:endParaRPr>
          </a:p>
        </p:txBody>
      </p:sp>
      <p:sp>
        <p:nvSpPr>
          <p:cNvPr id="4" name="Footer Placeholder 3">
            <a:extLst>
              <a:ext uri="{FF2B5EF4-FFF2-40B4-BE49-F238E27FC236}">
                <a16:creationId xmlns:a16="http://schemas.microsoft.com/office/drawing/2014/main" xmlns="" id="{645F5B79-E6A6-4199-A4D2-D4C1A600644D}"/>
              </a:ext>
            </a:extLst>
          </p:cNvPr>
          <p:cNvSpPr>
            <a:spLocks noGrp="1"/>
          </p:cNvSpPr>
          <p:nvPr>
            <p:ph type="ftr" sz="quarter" idx="11"/>
          </p:nvPr>
        </p:nvSpPr>
        <p:spPr/>
        <p:txBody>
          <a:bodyPr/>
          <a:lstStyle/>
          <a:p>
            <a:endParaRPr lang="es-US">
              <a:solidFill>
                <a:prstClr val="black">
                  <a:tint val="75000"/>
                </a:prstClr>
              </a:solidFill>
            </a:endParaRPr>
          </a:p>
        </p:txBody>
      </p:sp>
      <p:sp>
        <p:nvSpPr>
          <p:cNvPr id="5" name="Slide Number Placeholder 4">
            <a:extLst>
              <a:ext uri="{FF2B5EF4-FFF2-40B4-BE49-F238E27FC236}">
                <a16:creationId xmlns:a16="http://schemas.microsoft.com/office/drawing/2014/main" xmlns="" id="{D7BABFD1-E612-438B-B6A0-7C9567E49855}"/>
              </a:ext>
            </a:extLst>
          </p:cNvPr>
          <p:cNvSpPr>
            <a:spLocks noGrp="1"/>
          </p:cNvSpPr>
          <p:nvPr>
            <p:ph type="sldNum" sz="quarter" idx="12"/>
          </p:nvPr>
        </p:nvSpPr>
        <p:spPr/>
        <p:txBody>
          <a:bodyPr/>
          <a:lstStyle/>
          <a:p>
            <a:fld id="{7D27F5E8-BDA4-46DC-801F-5EEA50DFA1C7}" type="slidenum">
              <a:rPr lang="es-US" smtClean="0">
                <a:solidFill>
                  <a:prstClr val="black">
                    <a:tint val="75000"/>
                  </a:prstClr>
                </a:solidFill>
              </a:rPr>
              <a:pPr/>
              <a:t>‹#›</a:t>
            </a:fld>
            <a:endParaRPr lang="es-US">
              <a:solidFill>
                <a:prstClr val="black">
                  <a:tint val="75000"/>
                </a:prstClr>
              </a:solidFill>
            </a:endParaRPr>
          </a:p>
        </p:txBody>
      </p:sp>
    </p:spTree>
    <p:extLst>
      <p:ext uri="{BB962C8B-B14F-4D97-AF65-F5344CB8AC3E}">
        <p14:creationId xmlns:p14="http://schemas.microsoft.com/office/powerpoint/2010/main" val="900526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3B0F1D2-51FB-436B-BBDC-2068C0C475FE}"/>
              </a:ext>
            </a:extLst>
          </p:cNvPr>
          <p:cNvSpPr>
            <a:spLocks noGrp="1"/>
          </p:cNvSpPr>
          <p:nvPr>
            <p:ph type="dt" sz="half" idx="10"/>
          </p:nvPr>
        </p:nvSpPr>
        <p:spPr/>
        <p:txBody>
          <a:bodyPr/>
          <a:lstStyle/>
          <a:p>
            <a:fld id="{3F812727-50B9-4471-BD16-C403477B500C}" type="datetimeFigureOut">
              <a:rPr lang="es-US" smtClean="0">
                <a:solidFill>
                  <a:prstClr val="black">
                    <a:tint val="75000"/>
                  </a:prstClr>
                </a:solidFill>
              </a:rPr>
              <a:pPr/>
              <a:t>10/9/2019</a:t>
            </a:fld>
            <a:endParaRPr lang="es-US">
              <a:solidFill>
                <a:prstClr val="black">
                  <a:tint val="75000"/>
                </a:prstClr>
              </a:solidFill>
            </a:endParaRPr>
          </a:p>
        </p:txBody>
      </p:sp>
      <p:sp>
        <p:nvSpPr>
          <p:cNvPr id="3" name="Footer Placeholder 2">
            <a:extLst>
              <a:ext uri="{FF2B5EF4-FFF2-40B4-BE49-F238E27FC236}">
                <a16:creationId xmlns:a16="http://schemas.microsoft.com/office/drawing/2014/main" xmlns="" id="{4347DF30-DF01-4450-8890-1A8ECC758737}"/>
              </a:ext>
            </a:extLst>
          </p:cNvPr>
          <p:cNvSpPr>
            <a:spLocks noGrp="1"/>
          </p:cNvSpPr>
          <p:nvPr>
            <p:ph type="ftr" sz="quarter" idx="11"/>
          </p:nvPr>
        </p:nvSpPr>
        <p:spPr/>
        <p:txBody>
          <a:bodyPr/>
          <a:lstStyle/>
          <a:p>
            <a:endParaRPr lang="es-US">
              <a:solidFill>
                <a:prstClr val="black">
                  <a:tint val="75000"/>
                </a:prstClr>
              </a:solidFill>
            </a:endParaRPr>
          </a:p>
        </p:txBody>
      </p:sp>
      <p:sp>
        <p:nvSpPr>
          <p:cNvPr id="4" name="Slide Number Placeholder 3">
            <a:extLst>
              <a:ext uri="{FF2B5EF4-FFF2-40B4-BE49-F238E27FC236}">
                <a16:creationId xmlns:a16="http://schemas.microsoft.com/office/drawing/2014/main" xmlns="" id="{538C7434-4B2F-469F-B64B-5111ED5C8903}"/>
              </a:ext>
            </a:extLst>
          </p:cNvPr>
          <p:cNvSpPr>
            <a:spLocks noGrp="1"/>
          </p:cNvSpPr>
          <p:nvPr>
            <p:ph type="sldNum" sz="quarter" idx="12"/>
          </p:nvPr>
        </p:nvSpPr>
        <p:spPr/>
        <p:txBody>
          <a:bodyPr/>
          <a:lstStyle/>
          <a:p>
            <a:fld id="{7D27F5E8-BDA4-46DC-801F-5EEA50DFA1C7}" type="slidenum">
              <a:rPr lang="es-US" smtClean="0">
                <a:solidFill>
                  <a:prstClr val="black">
                    <a:tint val="75000"/>
                  </a:prstClr>
                </a:solidFill>
              </a:rPr>
              <a:pPr/>
              <a:t>‹#›</a:t>
            </a:fld>
            <a:endParaRPr lang="es-US">
              <a:solidFill>
                <a:prstClr val="black">
                  <a:tint val="75000"/>
                </a:prstClr>
              </a:solidFill>
            </a:endParaRPr>
          </a:p>
        </p:txBody>
      </p:sp>
    </p:spTree>
    <p:extLst>
      <p:ext uri="{BB962C8B-B14F-4D97-AF65-F5344CB8AC3E}">
        <p14:creationId xmlns:p14="http://schemas.microsoft.com/office/powerpoint/2010/main" val="3713186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90B8A6-ABDE-430A-AC04-41900B59E639}"/>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s-US"/>
          </a:p>
        </p:txBody>
      </p:sp>
      <p:sp>
        <p:nvSpPr>
          <p:cNvPr id="3" name="Content Placeholder 2">
            <a:extLst>
              <a:ext uri="{FF2B5EF4-FFF2-40B4-BE49-F238E27FC236}">
                <a16:creationId xmlns:a16="http://schemas.microsoft.com/office/drawing/2014/main" xmlns="" id="{CAAF716D-354C-4448-9FE0-7DDEB2627E1D}"/>
              </a:ext>
            </a:extLst>
          </p:cNvPr>
          <p:cNvSpPr>
            <a:spLocks noGrp="1"/>
          </p:cNvSpPr>
          <p:nvPr>
            <p:ph idx="1"/>
          </p:nvPr>
        </p:nvSpPr>
        <p:spPr>
          <a:xfrm>
            <a:off x="3887391" y="98747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US"/>
          </a:p>
        </p:txBody>
      </p:sp>
      <p:sp>
        <p:nvSpPr>
          <p:cNvPr id="4" name="Text Placeholder 3">
            <a:extLst>
              <a:ext uri="{FF2B5EF4-FFF2-40B4-BE49-F238E27FC236}">
                <a16:creationId xmlns:a16="http://schemas.microsoft.com/office/drawing/2014/main" xmlns="" id="{F2623A8C-5567-4F8B-B7BB-EA4EE72739E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8ED98B6-2061-46B7-B0AF-B85768DE4DAA}"/>
              </a:ext>
            </a:extLst>
          </p:cNvPr>
          <p:cNvSpPr>
            <a:spLocks noGrp="1"/>
          </p:cNvSpPr>
          <p:nvPr>
            <p:ph type="dt" sz="half" idx="10"/>
          </p:nvPr>
        </p:nvSpPr>
        <p:spPr/>
        <p:txBody>
          <a:bodyPr/>
          <a:lstStyle/>
          <a:p>
            <a:fld id="{3F812727-50B9-4471-BD16-C403477B500C}" type="datetimeFigureOut">
              <a:rPr lang="es-US" smtClean="0">
                <a:solidFill>
                  <a:prstClr val="black">
                    <a:tint val="75000"/>
                  </a:prstClr>
                </a:solidFill>
              </a:rPr>
              <a:pPr/>
              <a:t>10/9/2019</a:t>
            </a:fld>
            <a:endParaRPr lang="es-US">
              <a:solidFill>
                <a:prstClr val="black">
                  <a:tint val="75000"/>
                </a:prstClr>
              </a:solidFill>
            </a:endParaRPr>
          </a:p>
        </p:txBody>
      </p:sp>
      <p:sp>
        <p:nvSpPr>
          <p:cNvPr id="6" name="Footer Placeholder 5">
            <a:extLst>
              <a:ext uri="{FF2B5EF4-FFF2-40B4-BE49-F238E27FC236}">
                <a16:creationId xmlns:a16="http://schemas.microsoft.com/office/drawing/2014/main" xmlns="" id="{6EBF6637-A32F-4726-80C2-67EF93F14A63}"/>
              </a:ext>
            </a:extLst>
          </p:cNvPr>
          <p:cNvSpPr>
            <a:spLocks noGrp="1"/>
          </p:cNvSpPr>
          <p:nvPr>
            <p:ph type="ftr" sz="quarter" idx="11"/>
          </p:nvPr>
        </p:nvSpPr>
        <p:spPr/>
        <p:txBody>
          <a:bodyPr/>
          <a:lstStyle/>
          <a:p>
            <a:endParaRPr lang="es-US">
              <a:solidFill>
                <a:prstClr val="black">
                  <a:tint val="75000"/>
                </a:prstClr>
              </a:solidFill>
            </a:endParaRPr>
          </a:p>
        </p:txBody>
      </p:sp>
      <p:sp>
        <p:nvSpPr>
          <p:cNvPr id="7" name="Slide Number Placeholder 6">
            <a:extLst>
              <a:ext uri="{FF2B5EF4-FFF2-40B4-BE49-F238E27FC236}">
                <a16:creationId xmlns:a16="http://schemas.microsoft.com/office/drawing/2014/main" xmlns="" id="{64174FAD-FA8A-4D72-9CCF-2AEB34F4E18E}"/>
              </a:ext>
            </a:extLst>
          </p:cNvPr>
          <p:cNvSpPr>
            <a:spLocks noGrp="1"/>
          </p:cNvSpPr>
          <p:nvPr>
            <p:ph type="sldNum" sz="quarter" idx="12"/>
          </p:nvPr>
        </p:nvSpPr>
        <p:spPr/>
        <p:txBody>
          <a:bodyPr/>
          <a:lstStyle/>
          <a:p>
            <a:fld id="{7D27F5E8-BDA4-46DC-801F-5EEA50DFA1C7}" type="slidenum">
              <a:rPr lang="es-US" smtClean="0">
                <a:solidFill>
                  <a:prstClr val="black">
                    <a:tint val="75000"/>
                  </a:prstClr>
                </a:solidFill>
              </a:rPr>
              <a:pPr/>
              <a:t>‹#›</a:t>
            </a:fld>
            <a:endParaRPr lang="es-US">
              <a:solidFill>
                <a:prstClr val="black">
                  <a:tint val="75000"/>
                </a:prstClr>
              </a:solidFill>
            </a:endParaRPr>
          </a:p>
        </p:txBody>
      </p:sp>
    </p:spTree>
    <p:extLst>
      <p:ext uri="{BB962C8B-B14F-4D97-AF65-F5344CB8AC3E}">
        <p14:creationId xmlns:p14="http://schemas.microsoft.com/office/powerpoint/2010/main" val="3031458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P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A"/>
          </a:p>
        </p:txBody>
      </p:sp>
      <p:sp>
        <p:nvSpPr>
          <p:cNvPr id="4" name="Date Placeholder 3"/>
          <p:cNvSpPr>
            <a:spLocks noGrp="1"/>
          </p:cNvSpPr>
          <p:nvPr>
            <p:ph type="dt" sz="half" idx="10"/>
          </p:nvPr>
        </p:nvSpPr>
        <p:spPr/>
        <p:txBody>
          <a:bodyPr/>
          <a:lstStyle/>
          <a:p>
            <a:fld id="{0D139114-0E98-41D5-B613-A9138A38BD51}" type="datetimeFigureOut">
              <a:rPr lang="es-PA" smtClean="0"/>
              <a:t>10/09/2019</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B20E1438-1E03-4D22-BC59-1E3E3EA9B405}" type="slidenum">
              <a:rPr lang="es-PA" smtClean="0"/>
              <a:t>‹#›</a:t>
            </a:fld>
            <a:endParaRPr lang="es-PA"/>
          </a:p>
        </p:txBody>
      </p:sp>
    </p:spTree>
    <p:extLst>
      <p:ext uri="{BB962C8B-B14F-4D97-AF65-F5344CB8AC3E}">
        <p14:creationId xmlns:p14="http://schemas.microsoft.com/office/powerpoint/2010/main" val="3006964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59BAD9-F763-4E57-8448-35133BB99BDD}"/>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s-US"/>
          </a:p>
        </p:txBody>
      </p:sp>
      <p:sp>
        <p:nvSpPr>
          <p:cNvPr id="3" name="Picture Placeholder 2">
            <a:extLst>
              <a:ext uri="{FF2B5EF4-FFF2-40B4-BE49-F238E27FC236}">
                <a16:creationId xmlns:a16="http://schemas.microsoft.com/office/drawing/2014/main" xmlns="" id="{C930D384-5117-4438-9CE1-A737ADF87B0F}"/>
              </a:ext>
            </a:extLst>
          </p:cNvPr>
          <p:cNvSpPr>
            <a:spLocks noGrp="1"/>
          </p:cNvSpPr>
          <p:nvPr>
            <p:ph type="pic" idx="1"/>
          </p:nvPr>
        </p:nvSpPr>
        <p:spPr>
          <a:xfrm>
            <a:off x="3887391" y="98747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a:p>
        </p:txBody>
      </p:sp>
      <p:sp>
        <p:nvSpPr>
          <p:cNvPr id="4" name="Text Placeholder 3">
            <a:extLst>
              <a:ext uri="{FF2B5EF4-FFF2-40B4-BE49-F238E27FC236}">
                <a16:creationId xmlns:a16="http://schemas.microsoft.com/office/drawing/2014/main" xmlns="" id="{7A7DA88D-F7F2-445A-9697-CFFF00B29362}"/>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05262E5-DEC9-407C-9FB9-8A6303A97FE5}"/>
              </a:ext>
            </a:extLst>
          </p:cNvPr>
          <p:cNvSpPr>
            <a:spLocks noGrp="1"/>
          </p:cNvSpPr>
          <p:nvPr>
            <p:ph type="dt" sz="half" idx="10"/>
          </p:nvPr>
        </p:nvSpPr>
        <p:spPr/>
        <p:txBody>
          <a:bodyPr/>
          <a:lstStyle/>
          <a:p>
            <a:fld id="{3F812727-50B9-4471-BD16-C403477B500C}" type="datetimeFigureOut">
              <a:rPr lang="es-US" smtClean="0">
                <a:solidFill>
                  <a:prstClr val="black">
                    <a:tint val="75000"/>
                  </a:prstClr>
                </a:solidFill>
              </a:rPr>
              <a:pPr/>
              <a:t>10/9/2019</a:t>
            </a:fld>
            <a:endParaRPr lang="es-US">
              <a:solidFill>
                <a:prstClr val="black">
                  <a:tint val="75000"/>
                </a:prstClr>
              </a:solidFill>
            </a:endParaRPr>
          </a:p>
        </p:txBody>
      </p:sp>
      <p:sp>
        <p:nvSpPr>
          <p:cNvPr id="6" name="Footer Placeholder 5">
            <a:extLst>
              <a:ext uri="{FF2B5EF4-FFF2-40B4-BE49-F238E27FC236}">
                <a16:creationId xmlns:a16="http://schemas.microsoft.com/office/drawing/2014/main" xmlns="" id="{D362D661-6ADF-4357-8281-E1A2974845C5}"/>
              </a:ext>
            </a:extLst>
          </p:cNvPr>
          <p:cNvSpPr>
            <a:spLocks noGrp="1"/>
          </p:cNvSpPr>
          <p:nvPr>
            <p:ph type="ftr" sz="quarter" idx="11"/>
          </p:nvPr>
        </p:nvSpPr>
        <p:spPr/>
        <p:txBody>
          <a:bodyPr/>
          <a:lstStyle/>
          <a:p>
            <a:endParaRPr lang="es-US">
              <a:solidFill>
                <a:prstClr val="black">
                  <a:tint val="75000"/>
                </a:prstClr>
              </a:solidFill>
            </a:endParaRPr>
          </a:p>
        </p:txBody>
      </p:sp>
      <p:sp>
        <p:nvSpPr>
          <p:cNvPr id="7" name="Slide Number Placeholder 6">
            <a:extLst>
              <a:ext uri="{FF2B5EF4-FFF2-40B4-BE49-F238E27FC236}">
                <a16:creationId xmlns:a16="http://schemas.microsoft.com/office/drawing/2014/main" xmlns="" id="{4C80CF3B-E863-467B-B6ED-E17FACAAD249}"/>
              </a:ext>
            </a:extLst>
          </p:cNvPr>
          <p:cNvSpPr>
            <a:spLocks noGrp="1"/>
          </p:cNvSpPr>
          <p:nvPr>
            <p:ph type="sldNum" sz="quarter" idx="12"/>
          </p:nvPr>
        </p:nvSpPr>
        <p:spPr/>
        <p:txBody>
          <a:bodyPr/>
          <a:lstStyle/>
          <a:p>
            <a:fld id="{7D27F5E8-BDA4-46DC-801F-5EEA50DFA1C7}" type="slidenum">
              <a:rPr lang="es-US" smtClean="0">
                <a:solidFill>
                  <a:prstClr val="black">
                    <a:tint val="75000"/>
                  </a:prstClr>
                </a:solidFill>
              </a:rPr>
              <a:pPr/>
              <a:t>‹#›</a:t>
            </a:fld>
            <a:endParaRPr lang="es-US">
              <a:solidFill>
                <a:prstClr val="black">
                  <a:tint val="75000"/>
                </a:prstClr>
              </a:solidFill>
            </a:endParaRPr>
          </a:p>
        </p:txBody>
      </p:sp>
    </p:spTree>
    <p:extLst>
      <p:ext uri="{BB962C8B-B14F-4D97-AF65-F5344CB8AC3E}">
        <p14:creationId xmlns:p14="http://schemas.microsoft.com/office/powerpoint/2010/main" val="991777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B7CE94-1857-43A6-BBA4-D82966043914}"/>
              </a:ext>
            </a:extLst>
          </p:cNvPr>
          <p:cNvSpPr>
            <a:spLocks noGrp="1"/>
          </p:cNvSpPr>
          <p:nvPr>
            <p:ph type="title"/>
          </p:nvPr>
        </p:nvSpPr>
        <p:spPr/>
        <p:txBody>
          <a:bodyPr/>
          <a:lstStyle/>
          <a:p>
            <a:r>
              <a:rPr lang="en-US"/>
              <a:t>Click to edit Master title style</a:t>
            </a:r>
            <a:endParaRPr lang="es-US"/>
          </a:p>
        </p:txBody>
      </p:sp>
      <p:sp>
        <p:nvSpPr>
          <p:cNvPr id="3" name="Vertical Text Placeholder 2">
            <a:extLst>
              <a:ext uri="{FF2B5EF4-FFF2-40B4-BE49-F238E27FC236}">
                <a16:creationId xmlns:a16="http://schemas.microsoft.com/office/drawing/2014/main" xmlns="" id="{5D13CB59-E8E5-4AED-AD06-FA2E3FB5F8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US"/>
          </a:p>
        </p:txBody>
      </p:sp>
      <p:sp>
        <p:nvSpPr>
          <p:cNvPr id="4" name="Date Placeholder 3">
            <a:extLst>
              <a:ext uri="{FF2B5EF4-FFF2-40B4-BE49-F238E27FC236}">
                <a16:creationId xmlns:a16="http://schemas.microsoft.com/office/drawing/2014/main" xmlns="" id="{B3F79065-C373-4604-A256-53CD853F71B0}"/>
              </a:ext>
            </a:extLst>
          </p:cNvPr>
          <p:cNvSpPr>
            <a:spLocks noGrp="1"/>
          </p:cNvSpPr>
          <p:nvPr>
            <p:ph type="dt" sz="half" idx="10"/>
          </p:nvPr>
        </p:nvSpPr>
        <p:spPr/>
        <p:txBody>
          <a:bodyPr/>
          <a:lstStyle/>
          <a:p>
            <a:fld id="{3F812727-50B9-4471-BD16-C403477B500C}" type="datetimeFigureOut">
              <a:rPr lang="es-US" smtClean="0">
                <a:solidFill>
                  <a:prstClr val="black">
                    <a:tint val="75000"/>
                  </a:prstClr>
                </a:solidFill>
              </a:rPr>
              <a:pPr/>
              <a:t>10/9/2019</a:t>
            </a:fld>
            <a:endParaRPr lang="es-US">
              <a:solidFill>
                <a:prstClr val="black">
                  <a:tint val="75000"/>
                </a:prstClr>
              </a:solidFill>
            </a:endParaRPr>
          </a:p>
        </p:txBody>
      </p:sp>
      <p:sp>
        <p:nvSpPr>
          <p:cNvPr id="5" name="Footer Placeholder 4">
            <a:extLst>
              <a:ext uri="{FF2B5EF4-FFF2-40B4-BE49-F238E27FC236}">
                <a16:creationId xmlns:a16="http://schemas.microsoft.com/office/drawing/2014/main" xmlns="" id="{74A34941-2943-412E-B661-F6C5487EF718}"/>
              </a:ext>
            </a:extLst>
          </p:cNvPr>
          <p:cNvSpPr>
            <a:spLocks noGrp="1"/>
          </p:cNvSpPr>
          <p:nvPr>
            <p:ph type="ftr" sz="quarter" idx="11"/>
          </p:nvPr>
        </p:nvSpPr>
        <p:spPr/>
        <p:txBody>
          <a:bodyPr/>
          <a:lstStyle/>
          <a:p>
            <a:endParaRPr lang="es-US">
              <a:solidFill>
                <a:prstClr val="black">
                  <a:tint val="75000"/>
                </a:prstClr>
              </a:solidFill>
            </a:endParaRPr>
          </a:p>
        </p:txBody>
      </p:sp>
      <p:sp>
        <p:nvSpPr>
          <p:cNvPr id="6" name="Slide Number Placeholder 5">
            <a:extLst>
              <a:ext uri="{FF2B5EF4-FFF2-40B4-BE49-F238E27FC236}">
                <a16:creationId xmlns:a16="http://schemas.microsoft.com/office/drawing/2014/main" xmlns="" id="{187D0A4E-8D0C-4D63-B8DC-39734A6A4346}"/>
              </a:ext>
            </a:extLst>
          </p:cNvPr>
          <p:cNvSpPr>
            <a:spLocks noGrp="1"/>
          </p:cNvSpPr>
          <p:nvPr>
            <p:ph type="sldNum" sz="quarter" idx="12"/>
          </p:nvPr>
        </p:nvSpPr>
        <p:spPr/>
        <p:txBody>
          <a:bodyPr/>
          <a:lstStyle/>
          <a:p>
            <a:fld id="{7D27F5E8-BDA4-46DC-801F-5EEA50DFA1C7}" type="slidenum">
              <a:rPr lang="es-US" smtClean="0">
                <a:solidFill>
                  <a:prstClr val="black">
                    <a:tint val="75000"/>
                  </a:prstClr>
                </a:solidFill>
              </a:rPr>
              <a:pPr/>
              <a:t>‹#›</a:t>
            </a:fld>
            <a:endParaRPr lang="es-US">
              <a:solidFill>
                <a:prstClr val="black">
                  <a:tint val="75000"/>
                </a:prstClr>
              </a:solidFill>
            </a:endParaRPr>
          </a:p>
        </p:txBody>
      </p:sp>
    </p:spTree>
    <p:extLst>
      <p:ext uri="{BB962C8B-B14F-4D97-AF65-F5344CB8AC3E}">
        <p14:creationId xmlns:p14="http://schemas.microsoft.com/office/powerpoint/2010/main" val="3582652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4F94C3F-C559-47E6-A6D8-BB6CBDD71803}"/>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es-US"/>
          </a:p>
        </p:txBody>
      </p:sp>
      <p:sp>
        <p:nvSpPr>
          <p:cNvPr id="3" name="Vertical Text Placeholder 2">
            <a:extLst>
              <a:ext uri="{FF2B5EF4-FFF2-40B4-BE49-F238E27FC236}">
                <a16:creationId xmlns:a16="http://schemas.microsoft.com/office/drawing/2014/main" xmlns="" id="{5A5F208C-EF5F-412F-A892-2F8D6D3C1592}"/>
              </a:ext>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US"/>
          </a:p>
        </p:txBody>
      </p:sp>
      <p:sp>
        <p:nvSpPr>
          <p:cNvPr id="4" name="Date Placeholder 3">
            <a:extLst>
              <a:ext uri="{FF2B5EF4-FFF2-40B4-BE49-F238E27FC236}">
                <a16:creationId xmlns:a16="http://schemas.microsoft.com/office/drawing/2014/main" xmlns="" id="{3A179C65-7630-4CAE-A488-7B89EA553D63}"/>
              </a:ext>
            </a:extLst>
          </p:cNvPr>
          <p:cNvSpPr>
            <a:spLocks noGrp="1"/>
          </p:cNvSpPr>
          <p:nvPr>
            <p:ph type="dt" sz="half" idx="10"/>
          </p:nvPr>
        </p:nvSpPr>
        <p:spPr/>
        <p:txBody>
          <a:bodyPr/>
          <a:lstStyle/>
          <a:p>
            <a:fld id="{3F812727-50B9-4471-BD16-C403477B500C}" type="datetimeFigureOut">
              <a:rPr lang="es-US" smtClean="0">
                <a:solidFill>
                  <a:prstClr val="black">
                    <a:tint val="75000"/>
                  </a:prstClr>
                </a:solidFill>
              </a:rPr>
              <a:pPr/>
              <a:t>10/9/2019</a:t>
            </a:fld>
            <a:endParaRPr lang="es-US">
              <a:solidFill>
                <a:prstClr val="black">
                  <a:tint val="75000"/>
                </a:prstClr>
              </a:solidFill>
            </a:endParaRPr>
          </a:p>
        </p:txBody>
      </p:sp>
      <p:sp>
        <p:nvSpPr>
          <p:cNvPr id="5" name="Footer Placeholder 4">
            <a:extLst>
              <a:ext uri="{FF2B5EF4-FFF2-40B4-BE49-F238E27FC236}">
                <a16:creationId xmlns:a16="http://schemas.microsoft.com/office/drawing/2014/main" xmlns="" id="{C0973076-54A8-4855-A364-E5C365135458}"/>
              </a:ext>
            </a:extLst>
          </p:cNvPr>
          <p:cNvSpPr>
            <a:spLocks noGrp="1"/>
          </p:cNvSpPr>
          <p:nvPr>
            <p:ph type="ftr" sz="quarter" idx="11"/>
          </p:nvPr>
        </p:nvSpPr>
        <p:spPr/>
        <p:txBody>
          <a:bodyPr/>
          <a:lstStyle/>
          <a:p>
            <a:endParaRPr lang="es-US">
              <a:solidFill>
                <a:prstClr val="black">
                  <a:tint val="75000"/>
                </a:prstClr>
              </a:solidFill>
            </a:endParaRPr>
          </a:p>
        </p:txBody>
      </p:sp>
      <p:sp>
        <p:nvSpPr>
          <p:cNvPr id="6" name="Slide Number Placeholder 5">
            <a:extLst>
              <a:ext uri="{FF2B5EF4-FFF2-40B4-BE49-F238E27FC236}">
                <a16:creationId xmlns:a16="http://schemas.microsoft.com/office/drawing/2014/main" xmlns="" id="{900C6196-227D-47FE-88A1-A22D894700D1}"/>
              </a:ext>
            </a:extLst>
          </p:cNvPr>
          <p:cNvSpPr>
            <a:spLocks noGrp="1"/>
          </p:cNvSpPr>
          <p:nvPr>
            <p:ph type="sldNum" sz="quarter" idx="12"/>
          </p:nvPr>
        </p:nvSpPr>
        <p:spPr/>
        <p:txBody>
          <a:bodyPr/>
          <a:lstStyle/>
          <a:p>
            <a:fld id="{7D27F5E8-BDA4-46DC-801F-5EEA50DFA1C7}" type="slidenum">
              <a:rPr lang="es-US" smtClean="0">
                <a:solidFill>
                  <a:prstClr val="black">
                    <a:tint val="75000"/>
                  </a:prstClr>
                </a:solidFill>
              </a:rPr>
              <a:pPr/>
              <a:t>‹#›</a:t>
            </a:fld>
            <a:endParaRPr lang="es-US">
              <a:solidFill>
                <a:prstClr val="black">
                  <a:tint val="75000"/>
                </a:prstClr>
              </a:solidFill>
            </a:endParaRPr>
          </a:p>
        </p:txBody>
      </p:sp>
    </p:spTree>
    <p:extLst>
      <p:ext uri="{BB962C8B-B14F-4D97-AF65-F5344CB8AC3E}">
        <p14:creationId xmlns:p14="http://schemas.microsoft.com/office/powerpoint/2010/main" val="3856316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538785-95AD-4A06-AABB-24417AEC459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s-US"/>
          </a:p>
        </p:txBody>
      </p:sp>
      <p:sp>
        <p:nvSpPr>
          <p:cNvPr id="3" name="Subtitle 2">
            <a:extLst>
              <a:ext uri="{FF2B5EF4-FFF2-40B4-BE49-F238E27FC236}">
                <a16:creationId xmlns:a16="http://schemas.microsoft.com/office/drawing/2014/main" xmlns="" id="{16874B19-FC2D-45D5-87F1-2D090A900A1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US"/>
          </a:p>
        </p:txBody>
      </p:sp>
      <p:sp>
        <p:nvSpPr>
          <p:cNvPr id="4" name="Date Placeholder 3">
            <a:extLst>
              <a:ext uri="{FF2B5EF4-FFF2-40B4-BE49-F238E27FC236}">
                <a16:creationId xmlns:a16="http://schemas.microsoft.com/office/drawing/2014/main" xmlns="" id="{873D0FF3-DFD6-4B9F-9849-B25A13477C4D}"/>
              </a:ext>
            </a:extLst>
          </p:cNvPr>
          <p:cNvSpPr>
            <a:spLocks noGrp="1"/>
          </p:cNvSpPr>
          <p:nvPr>
            <p:ph type="dt" sz="half" idx="10"/>
          </p:nvPr>
        </p:nvSpPr>
        <p:spPr/>
        <p:txBody>
          <a:bodyPr/>
          <a:lstStyle/>
          <a:p>
            <a:fld id="{3F812727-50B9-4471-BD16-C403477B500C}" type="datetimeFigureOut">
              <a:rPr lang="es-US" smtClean="0">
                <a:solidFill>
                  <a:prstClr val="black">
                    <a:tint val="75000"/>
                  </a:prstClr>
                </a:solidFill>
              </a:rPr>
              <a:pPr/>
              <a:t>10/9/2019</a:t>
            </a:fld>
            <a:endParaRPr lang="es-US">
              <a:solidFill>
                <a:prstClr val="black">
                  <a:tint val="75000"/>
                </a:prstClr>
              </a:solidFill>
            </a:endParaRPr>
          </a:p>
        </p:txBody>
      </p:sp>
      <p:sp>
        <p:nvSpPr>
          <p:cNvPr id="5" name="Footer Placeholder 4">
            <a:extLst>
              <a:ext uri="{FF2B5EF4-FFF2-40B4-BE49-F238E27FC236}">
                <a16:creationId xmlns:a16="http://schemas.microsoft.com/office/drawing/2014/main" xmlns="" id="{10595D74-EB44-40CD-AA93-68F379B2BCA7}"/>
              </a:ext>
            </a:extLst>
          </p:cNvPr>
          <p:cNvSpPr>
            <a:spLocks noGrp="1"/>
          </p:cNvSpPr>
          <p:nvPr>
            <p:ph type="ftr" sz="quarter" idx="11"/>
          </p:nvPr>
        </p:nvSpPr>
        <p:spPr/>
        <p:txBody>
          <a:bodyPr/>
          <a:lstStyle/>
          <a:p>
            <a:endParaRPr lang="es-US">
              <a:solidFill>
                <a:prstClr val="black">
                  <a:tint val="75000"/>
                </a:prstClr>
              </a:solidFill>
            </a:endParaRPr>
          </a:p>
        </p:txBody>
      </p:sp>
      <p:sp>
        <p:nvSpPr>
          <p:cNvPr id="6" name="Slide Number Placeholder 5">
            <a:extLst>
              <a:ext uri="{FF2B5EF4-FFF2-40B4-BE49-F238E27FC236}">
                <a16:creationId xmlns:a16="http://schemas.microsoft.com/office/drawing/2014/main" xmlns="" id="{29B1A47D-3C96-4791-97F7-53D02DA068BD}"/>
              </a:ext>
            </a:extLst>
          </p:cNvPr>
          <p:cNvSpPr>
            <a:spLocks noGrp="1"/>
          </p:cNvSpPr>
          <p:nvPr>
            <p:ph type="sldNum" sz="quarter" idx="12"/>
          </p:nvPr>
        </p:nvSpPr>
        <p:spPr/>
        <p:txBody>
          <a:bodyPr/>
          <a:lstStyle/>
          <a:p>
            <a:fld id="{7D27F5E8-BDA4-46DC-801F-5EEA50DFA1C7}" type="slidenum">
              <a:rPr lang="es-US" smtClean="0">
                <a:solidFill>
                  <a:prstClr val="black">
                    <a:tint val="75000"/>
                  </a:prstClr>
                </a:solidFill>
              </a:rPr>
              <a:pPr/>
              <a:t>‹#›</a:t>
            </a:fld>
            <a:endParaRPr lang="es-US">
              <a:solidFill>
                <a:prstClr val="black">
                  <a:tint val="75000"/>
                </a:prstClr>
              </a:solidFill>
            </a:endParaRPr>
          </a:p>
        </p:txBody>
      </p:sp>
    </p:spTree>
    <p:extLst>
      <p:ext uri="{BB962C8B-B14F-4D97-AF65-F5344CB8AC3E}">
        <p14:creationId xmlns:p14="http://schemas.microsoft.com/office/powerpoint/2010/main" val="27082726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02A1E2-8AEE-4BC6-A178-AFB29A0EDBF7}"/>
              </a:ext>
            </a:extLst>
          </p:cNvPr>
          <p:cNvSpPr>
            <a:spLocks noGrp="1"/>
          </p:cNvSpPr>
          <p:nvPr>
            <p:ph type="title"/>
          </p:nvPr>
        </p:nvSpPr>
        <p:spPr/>
        <p:txBody>
          <a:bodyPr/>
          <a:lstStyle/>
          <a:p>
            <a:r>
              <a:rPr lang="en-US"/>
              <a:t>Click to edit Master title style</a:t>
            </a:r>
            <a:endParaRPr lang="es-US"/>
          </a:p>
        </p:txBody>
      </p:sp>
      <p:sp>
        <p:nvSpPr>
          <p:cNvPr id="3" name="Content Placeholder 2">
            <a:extLst>
              <a:ext uri="{FF2B5EF4-FFF2-40B4-BE49-F238E27FC236}">
                <a16:creationId xmlns:a16="http://schemas.microsoft.com/office/drawing/2014/main" xmlns="" id="{0E6A1670-AA8E-43FA-8476-8B79664A33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US"/>
          </a:p>
        </p:txBody>
      </p:sp>
      <p:sp>
        <p:nvSpPr>
          <p:cNvPr id="4" name="Date Placeholder 3">
            <a:extLst>
              <a:ext uri="{FF2B5EF4-FFF2-40B4-BE49-F238E27FC236}">
                <a16:creationId xmlns:a16="http://schemas.microsoft.com/office/drawing/2014/main" xmlns="" id="{F49BA7E7-917E-44F3-BD7C-CECD4D24464F}"/>
              </a:ext>
            </a:extLst>
          </p:cNvPr>
          <p:cNvSpPr>
            <a:spLocks noGrp="1"/>
          </p:cNvSpPr>
          <p:nvPr>
            <p:ph type="dt" sz="half" idx="10"/>
          </p:nvPr>
        </p:nvSpPr>
        <p:spPr/>
        <p:txBody>
          <a:bodyPr/>
          <a:lstStyle/>
          <a:p>
            <a:fld id="{3F812727-50B9-4471-BD16-C403477B500C}" type="datetimeFigureOut">
              <a:rPr lang="es-US" smtClean="0">
                <a:solidFill>
                  <a:prstClr val="black">
                    <a:tint val="75000"/>
                  </a:prstClr>
                </a:solidFill>
              </a:rPr>
              <a:pPr/>
              <a:t>10/9/2019</a:t>
            </a:fld>
            <a:endParaRPr lang="es-US">
              <a:solidFill>
                <a:prstClr val="black">
                  <a:tint val="75000"/>
                </a:prstClr>
              </a:solidFill>
            </a:endParaRPr>
          </a:p>
        </p:txBody>
      </p:sp>
      <p:sp>
        <p:nvSpPr>
          <p:cNvPr id="5" name="Footer Placeholder 4">
            <a:extLst>
              <a:ext uri="{FF2B5EF4-FFF2-40B4-BE49-F238E27FC236}">
                <a16:creationId xmlns:a16="http://schemas.microsoft.com/office/drawing/2014/main" xmlns="" id="{A6CB7886-FCF8-4538-B1DE-60CCF709F7C1}"/>
              </a:ext>
            </a:extLst>
          </p:cNvPr>
          <p:cNvSpPr>
            <a:spLocks noGrp="1"/>
          </p:cNvSpPr>
          <p:nvPr>
            <p:ph type="ftr" sz="quarter" idx="11"/>
          </p:nvPr>
        </p:nvSpPr>
        <p:spPr/>
        <p:txBody>
          <a:bodyPr/>
          <a:lstStyle/>
          <a:p>
            <a:endParaRPr lang="es-US">
              <a:solidFill>
                <a:prstClr val="black">
                  <a:tint val="75000"/>
                </a:prstClr>
              </a:solidFill>
            </a:endParaRPr>
          </a:p>
        </p:txBody>
      </p:sp>
      <p:sp>
        <p:nvSpPr>
          <p:cNvPr id="6" name="Slide Number Placeholder 5">
            <a:extLst>
              <a:ext uri="{FF2B5EF4-FFF2-40B4-BE49-F238E27FC236}">
                <a16:creationId xmlns:a16="http://schemas.microsoft.com/office/drawing/2014/main" xmlns="" id="{37B8FD77-6D92-4C66-A627-DC9BDA4C7D73}"/>
              </a:ext>
            </a:extLst>
          </p:cNvPr>
          <p:cNvSpPr>
            <a:spLocks noGrp="1"/>
          </p:cNvSpPr>
          <p:nvPr>
            <p:ph type="sldNum" sz="quarter" idx="12"/>
          </p:nvPr>
        </p:nvSpPr>
        <p:spPr/>
        <p:txBody>
          <a:bodyPr/>
          <a:lstStyle/>
          <a:p>
            <a:fld id="{7D27F5E8-BDA4-46DC-801F-5EEA50DFA1C7}" type="slidenum">
              <a:rPr lang="es-US" smtClean="0">
                <a:solidFill>
                  <a:prstClr val="black">
                    <a:tint val="75000"/>
                  </a:prstClr>
                </a:solidFill>
              </a:rPr>
              <a:pPr/>
              <a:t>‹#›</a:t>
            </a:fld>
            <a:endParaRPr lang="es-US">
              <a:solidFill>
                <a:prstClr val="black">
                  <a:tint val="75000"/>
                </a:prstClr>
              </a:solidFill>
            </a:endParaRPr>
          </a:p>
        </p:txBody>
      </p:sp>
    </p:spTree>
    <p:extLst>
      <p:ext uri="{BB962C8B-B14F-4D97-AF65-F5344CB8AC3E}">
        <p14:creationId xmlns:p14="http://schemas.microsoft.com/office/powerpoint/2010/main" val="1248696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045713-BB2C-4D02-8407-6597815CDC19}"/>
              </a:ext>
            </a:extLst>
          </p:cNvPr>
          <p:cNvSpPr>
            <a:spLocks noGrp="1"/>
          </p:cNvSpPr>
          <p:nvPr>
            <p:ph type="title"/>
          </p:nvPr>
        </p:nvSpPr>
        <p:spPr>
          <a:xfrm>
            <a:off x="623888" y="1709779"/>
            <a:ext cx="7886700" cy="2852737"/>
          </a:xfrm>
        </p:spPr>
        <p:txBody>
          <a:bodyPr anchor="b"/>
          <a:lstStyle>
            <a:lvl1pPr>
              <a:defRPr sz="6000"/>
            </a:lvl1pPr>
          </a:lstStyle>
          <a:p>
            <a:r>
              <a:rPr lang="en-US"/>
              <a:t>Click to edit Master title style</a:t>
            </a:r>
            <a:endParaRPr lang="es-US"/>
          </a:p>
        </p:txBody>
      </p:sp>
      <p:sp>
        <p:nvSpPr>
          <p:cNvPr id="3" name="Text Placeholder 2">
            <a:extLst>
              <a:ext uri="{FF2B5EF4-FFF2-40B4-BE49-F238E27FC236}">
                <a16:creationId xmlns:a16="http://schemas.microsoft.com/office/drawing/2014/main" xmlns="" id="{3A47EFD2-ED9F-41EE-AF96-BCEBFD0411E2}"/>
              </a:ext>
            </a:extLst>
          </p:cNvPr>
          <p:cNvSpPr>
            <a:spLocks noGrp="1"/>
          </p:cNvSpPr>
          <p:nvPr>
            <p:ph type="body" idx="1"/>
          </p:nvPr>
        </p:nvSpPr>
        <p:spPr>
          <a:xfrm>
            <a:off x="623888" y="458950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C633FE6-3ABF-4E49-BE76-1BE00BC876D8}"/>
              </a:ext>
            </a:extLst>
          </p:cNvPr>
          <p:cNvSpPr>
            <a:spLocks noGrp="1"/>
          </p:cNvSpPr>
          <p:nvPr>
            <p:ph type="dt" sz="half" idx="10"/>
          </p:nvPr>
        </p:nvSpPr>
        <p:spPr/>
        <p:txBody>
          <a:bodyPr/>
          <a:lstStyle/>
          <a:p>
            <a:fld id="{3F812727-50B9-4471-BD16-C403477B500C}" type="datetimeFigureOut">
              <a:rPr lang="es-US" smtClean="0">
                <a:solidFill>
                  <a:prstClr val="black">
                    <a:tint val="75000"/>
                  </a:prstClr>
                </a:solidFill>
              </a:rPr>
              <a:pPr/>
              <a:t>10/9/2019</a:t>
            </a:fld>
            <a:endParaRPr lang="es-US">
              <a:solidFill>
                <a:prstClr val="black">
                  <a:tint val="75000"/>
                </a:prstClr>
              </a:solidFill>
            </a:endParaRPr>
          </a:p>
        </p:txBody>
      </p:sp>
      <p:sp>
        <p:nvSpPr>
          <p:cNvPr id="5" name="Footer Placeholder 4">
            <a:extLst>
              <a:ext uri="{FF2B5EF4-FFF2-40B4-BE49-F238E27FC236}">
                <a16:creationId xmlns:a16="http://schemas.microsoft.com/office/drawing/2014/main" xmlns="" id="{80FB3201-9689-4A85-ABC3-2AC5E7A8213F}"/>
              </a:ext>
            </a:extLst>
          </p:cNvPr>
          <p:cNvSpPr>
            <a:spLocks noGrp="1"/>
          </p:cNvSpPr>
          <p:nvPr>
            <p:ph type="ftr" sz="quarter" idx="11"/>
          </p:nvPr>
        </p:nvSpPr>
        <p:spPr/>
        <p:txBody>
          <a:bodyPr/>
          <a:lstStyle/>
          <a:p>
            <a:endParaRPr lang="es-US">
              <a:solidFill>
                <a:prstClr val="black">
                  <a:tint val="75000"/>
                </a:prstClr>
              </a:solidFill>
            </a:endParaRPr>
          </a:p>
        </p:txBody>
      </p:sp>
      <p:sp>
        <p:nvSpPr>
          <p:cNvPr id="6" name="Slide Number Placeholder 5">
            <a:extLst>
              <a:ext uri="{FF2B5EF4-FFF2-40B4-BE49-F238E27FC236}">
                <a16:creationId xmlns:a16="http://schemas.microsoft.com/office/drawing/2014/main" xmlns="" id="{94A77D55-CAD5-4F37-86A0-5CFE26371F53}"/>
              </a:ext>
            </a:extLst>
          </p:cNvPr>
          <p:cNvSpPr>
            <a:spLocks noGrp="1"/>
          </p:cNvSpPr>
          <p:nvPr>
            <p:ph type="sldNum" sz="quarter" idx="12"/>
          </p:nvPr>
        </p:nvSpPr>
        <p:spPr/>
        <p:txBody>
          <a:bodyPr/>
          <a:lstStyle/>
          <a:p>
            <a:fld id="{7D27F5E8-BDA4-46DC-801F-5EEA50DFA1C7}" type="slidenum">
              <a:rPr lang="es-US" smtClean="0">
                <a:solidFill>
                  <a:prstClr val="black">
                    <a:tint val="75000"/>
                  </a:prstClr>
                </a:solidFill>
              </a:rPr>
              <a:pPr/>
              <a:t>‹#›</a:t>
            </a:fld>
            <a:endParaRPr lang="es-US">
              <a:solidFill>
                <a:prstClr val="black">
                  <a:tint val="75000"/>
                </a:prstClr>
              </a:solidFill>
            </a:endParaRPr>
          </a:p>
        </p:txBody>
      </p:sp>
    </p:spTree>
    <p:extLst>
      <p:ext uri="{BB962C8B-B14F-4D97-AF65-F5344CB8AC3E}">
        <p14:creationId xmlns:p14="http://schemas.microsoft.com/office/powerpoint/2010/main" val="3611063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47730B-D1DA-4C03-8732-B23C15DA5403}"/>
              </a:ext>
            </a:extLst>
          </p:cNvPr>
          <p:cNvSpPr>
            <a:spLocks noGrp="1"/>
          </p:cNvSpPr>
          <p:nvPr>
            <p:ph type="title"/>
          </p:nvPr>
        </p:nvSpPr>
        <p:spPr/>
        <p:txBody>
          <a:bodyPr/>
          <a:lstStyle/>
          <a:p>
            <a:r>
              <a:rPr lang="en-US"/>
              <a:t>Click to edit Master title style</a:t>
            </a:r>
            <a:endParaRPr lang="es-US"/>
          </a:p>
        </p:txBody>
      </p:sp>
      <p:sp>
        <p:nvSpPr>
          <p:cNvPr id="3" name="Content Placeholder 2">
            <a:extLst>
              <a:ext uri="{FF2B5EF4-FFF2-40B4-BE49-F238E27FC236}">
                <a16:creationId xmlns:a16="http://schemas.microsoft.com/office/drawing/2014/main" xmlns="" id="{48C9E8EF-430C-47D8-9881-0C4359C14B8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US"/>
          </a:p>
        </p:txBody>
      </p:sp>
      <p:sp>
        <p:nvSpPr>
          <p:cNvPr id="4" name="Content Placeholder 3">
            <a:extLst>
              <a:ext uri="{FF2B5EF4-FFF2-40B4-BE49-F238E27FC236}">
                <a16:creationId xmlns:a16="http://schemas.microsoft.com/office/drawing/2014/main" xmlns="" id="{CE2BFCDE-8FC6-41B5-9230-EE11065E043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US"/>
          </a:p>
        </p:txBody>
      </p:sp>
      <p:sp>
        <p:nvSpPr>
          <p:cNvPr id="5" name="Date Placeholder 4">
            <a:extLst>
              <a:ext uri="{FF2B5EF4-FFF2-40B4-BE49-F238E27FC236}">
                <a16:creationId xmlns:a16="http://schemas.microsoft.com/office/drawing/2014/main" xmlns="" id="{8AE02D75-D2F4-4B15-85CF-BFFF9C919F5E}"/>
              </a:ext>
            </a:extLst>
          </p:cNvPr>
          <p:cNvSpPr>
            <a:spLocks noGrp="1"/>
          </p:cNvSpPr>
          <p:nvPr>
            <p:ph type="dt" sz="half" idx="10"/>
          </p:nvPr>
        </p:nvSpPr>
        <p:spPr/>
        <p:txBody>
          <a:bodyPr/>
          <a:lstStyle/>
          <a:p>
            <a:fld id="{3F812727-50B9-4471-BD16-C403477B500C}" type="datetimeFigureOut">
              <a:rPr lang="es-US" smtClean="0">
                <a:solidFill>
                  <a:prstClr val="black">
                    <a:tint val="75000"/>
                  </a:prstClr>
                </a:solidFill>
              </a:rPr>
              <a:pPr/>
              <a:t>10/9/2019</a:t>
            </a:fld>
            <a:endParaRPr lang="es-US">
              <a:solidFill>
                <a:prstClr val="black">
                  <a:tint val="75000"/>
                </a:prstClr>
              </a:solidFill>
            </a:endParaRPr>
          </a:p>
        </p:txBody>
      </p:sp>
      <p:sp>
        <p:nvSpPr>
          <p:cNvPr id="6" name="Footer Placeholder 5">
            <a:extLst>
              <a:ext uri="{FF2B5EF4-FFF2-40B4-BE49-F238E27FC236}">
                <a16:creationId xmlns:a16="http://schemas.microsoft.com/office/drawing/2014/main" xmlns="" id="{892B1AE4-725F-440F-AF23-712E73D1DB58}"/>
              </a:ext>
            </a:extLst>
          </p:cNvPr>
          <p:cNvSpPr>
            <a:spLocks noGrp="1"/>
          </p:cNvSpPr>
          <p:nvPr>
            <p:ph type="ftr" sz="quarter" idx="11"/>
          </p:nvPr>
        </p:nvSpPr>
        <p:spPr/>
        <p:txBody>
          <a:bodyPr/>
          <a:lstStyle/>
          <a:p>
            <a:endParaRPr lang="es-US">
              <a:solidFill>
                <a:prstClr val="black">
                  <a:tint val="75000"/>
                </a:prstClr>
              </a:solidFill>
            </a:endParaRPr>
          </a:p>
        </p:txBody>
      </p:sp>
      <p:sp>
        <p:nvSpPr>
          <p:cNvPr id="7" name="Slide Number Placeholder 6">
            <a:extLst>
              <a:ext uri="{FF2B5EF4-FFF2-40B4-BE49-F238E27FC236}">
                <a16:creationId xmlns:a16="http://schemas.microsoft.com/office/drawing/2014/main" xmlns="" id="{B42A4867-4C30-4421-9DCA-AEA578C01726}"/>
              </a:ext>
            </a:extLst>
          </p:cNvPr>
          <p:cNvSpPr>
            <a:spLocks noGrp="1"/>
          </p:cNvSpPr>
          <p:nvPr>
            <p:ph type="sldNum" sz="quarter" idx="12"/>
          </p:nvPr>
        </p:nvSpPr>
        <p:spPr/>
        <p:txBody>
          <a:bodyPr/>
          <a:lstStyle/>
          <a:p>
            <a:fld id="{7D27F5E8-BDA4-46DC-801F-5EEA50DFA1C7}" type="slidenum">
              <a:rPr lang="es-US" smtClean="0">
                <a:solidFill>
                  <a:prstClr val="black">
                    <a:tint val="75000"/>
                  </a:prstClr>
                </a:solidFill>
              </a:rPr>
              <a:pPr/>
              <a:t>‹#›</a:t>
            </a:fld>
            <a:endParaRPr lang="es-US">
              <a:solidFill>
                <a:prstClr val="black">
                  <a:tint val="75000"/>
                </a:prstClr>
              </a:solidFill>
            </a:endParaRPr>
          </a:p>
        </p:txBody>
      </p:sp>
    </p:spTree>
    <p:extLst>
      <p:ext uri="{BB962C8B-B14F-4D97-AF65-F5344CB8AC3E}">
        <p14:creationId xmlns:p14="http://schemas.microsoft.com/office/powerpoint/2010/main" val="33448157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D1C3CC-9666-44DC-997E-188D6BB660E7}"/>
              </a:ext>
            </a:extLst>
          </p:cNvPr>
          <p:cNvSpPr>
            <a:spLocks noGrp="1"/>
          </p:cNvSpPr>
          <p:nvPr>
            <p:ph type="title"/>
          </p:nvPr>
        </p:nvSpPr>
        <p:spPr>
          <a:xfrm>
            <a:off x="629841" y="365129"/>
            <a:ext cx="7886700" cy="1325563"/>
          </a:xfrm>
        </p:spPr>
        <p:txBody>
          <a:bodyPr/>
          <a:lstStyle/>
          <a:p>
            <a:r>
              <a:rPr lang="en-US"/>
              <a:t>Click to edit Master title style</a:t>
            </a:r>
            <a:endParaRPr lang="es-US"/>
          </a:p>
        </p:txBody>
      </p:sp>
      <p:sp>
        <p:nvSpPr>
          <p:cNvPr id="3" name="Text Placeholder 2">
            <a:extLst>
              <a:ext uri="{FF2B5EF4-FFF2-40B4-BE49-F238E27FC236}">
                <a16:creationId xmlns:a16="http://schemas.microsoft.com/office/drawing/2014/main" xmlns="" id="{5CE06847-E2C3-4108-9184-8EF2F8EC9C79}"/>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3FA7190-0AFA-42D4-BC05-DE360B6C89C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US"/>
          </a:p>
        </p:txBody>
      </p:sp>
      <p:sp>
        <p:nvSpPr>
          <p:cNvPr id="5" name="Text Placeholder 4">
            <a:extLst>
              <a:ext uri="{FF2B5EF4-FFF2-40B4-BE49-F238E27FC236}">
                <a16:creationId xmlns:a16="http://schemas.microsoft.com/office/drawing/2014/main" xmlns="" id="{BF77C584-E984-405E-B93C-844FAB78451D}"/>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AF30DE7-5ED6-43A4-BCA6-07AE47A9F750}"/>
              </a:ext>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US"/>
          </a:p>
        </p:txBody>
      </p:sp>
      <p:sp>
        <p:nvSpPr>
          <p:cNvPr id="7" name="Date Placeholder 6">
            <a:extLst>
              <a:ext uri="{FF2B5EF4-FFF2-40B4-BE49-F238E27FC236}">
                <a16:creationId xmlns:a16="http://schemas.microsoft.com/office/drawing/2014/main" xmlns="" id="{1FF9A5DC-A7FF-4581-A034-9639246B8403}"/>
              </a:ext>
            </a:extLst>
          </p:cNvPr>
          <p:cNvSpPr>
            <a:spLocks noGrp="1"/>
          </p:cNvSpPr>
          <p:nvPr>
            <p:ph type="dt" sz="half" idx="10"/>
          </p:nvPr>
        </p:nvSpPr>
        <p:spPr/>
        <p:txBody>
          <a:bodyPr/>
          <a:lstStyle/>
          <a:p>
            <a:fld id="{3F812727-50B9-4471-BD16-C403477B500C}" type="datetimeFigureOut">
              <a:rPr lang="es-US" smtClean="0">
                <a:solidFill>
                  <a:prstClr val="black">
                    <a:tint val="75000"/>
                  </a:prstClr>
                </a:solidFill>
              </a:rPr>
              <a:pPr/>
              <a:t>10/9/2019</a:t>
            </a:fld>
            <a:endParaRPr lang="es-US">
              <a:solidFill>
                <a:prstClr val="black">
                  <a:tint val="75000"/>
                </a:prstClr>
              </a:solidFill>
            </a:endParaRPr>
          </a:p>
        </p:txBody>
      </p:sp>
      <p:sp>
        <p:nvSpPr>
          <p:cNvPr id="8" name="Footer Placeholder 7">
            <a:extLst>
              <a:ext uri="{FF2B5EF4-FFF2-40B4-BE49-F238E27FC236}">
                <a16:creationId xmlns:a16="http://schemas.microsoft.com/office/drawing/2014/main" xmlns="" id="{8BBD76DC-2607-4D96-BECF-C15F67D94791}"/>
              </a:ext>
            </a:extLst>
          </p:cNvPr>
          <p:cNvSpPr>
            <a:spLocks noGrp="1"/>
          </p:cNvSpPr>
          <p:nvPr>
            <p:ph type="ftr" sz="quarter" idx="11"/>
          </p:nvPr>
        </p:nvSpPr>
        <p:spPr/>
        <p:txBody>
          <a:bodyPr/>
          <a:lstStyle/>
          <a:p>
            <a:endParaRPr lang="es-US">
              <a:solidFill>
                <a:prstClr val="black">
                  <a:tint val="75000"/>
                </a:prstClr>
              </a:solidFill>
            </a:endParaRPr>
          </a:p>
        </p:txBody>
      </p:sp>
      <p:sp>
        <p:nvSpPr>
          <p:cNvPr id="9" name="Slide Number Placeholder 8">
            <a:extLst>
              <a:ext uri="{FF2B5EF4-FFF2-40B4-BE49-F238E27FC236}">
                <a16:creationId xmlns:a16="http://schemas.microsoft.com/office/drawing/2014/main" xmlns="" id="{9CEFD4FB-C369-49B2-9394-299704CB0FD0}"/>
              </a:ext>
            </a:extLst>
          </p:cNvPr>
          <p:cNvSpPr>
            <a:spLocks noGrp="1"/>
          </p:cNvSpPr>
          <p:nvPr>
            <p:ph type="sldNum" sz="quarter" idx="12"/>
          </p:nvPr>
        </p:nvSpPr>
        <p:spPr/>
        <p:txBody>
          <a:bodyPr/>
          <a:lstStyle/>
          <a:p>
            <a:fld id="{7D27F5E8-BDA4-46DC-801F-5EEA50DFA1C7}" type="slidenum">
              <a:rPr lang="es-US" smtClean="0">
                <a:solidFill>
                  <a:prstClr val="black">
                    <a:tint val="75000"/>
                  </a:prstClr>
                </a:solidFill>
              </a:rPr>
              <a:pPr/>
              <a:t>‹#›</a:t>
            </a:fld>
            <a:endParaRPr lang="es-US">
              <a:solidFill>
                <a:prstClr val="black">
                  <a:tint val="75000"/>
                </a:prstClr>
              </a:solidFill>
            </a:endParaRPr>
          </a:p>
        </p:txBody>
      </p:sp>
    </p:spTree>
    <p:extLst>
      <p:ext uri="{BB962C8B-B14F-4D97-AF65-F5344CB8AC3E}">
        <p14:creationId xmlns:p14="http://schemas.microsoft.com/office/powerpoint/2010/main" val="38420940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301513-D356-42E7-8EB9-3384E548805A}"/>
              </a:ext>
            </a:extLst>
          </p:cNvPr>
          <p:cNvSpPr>
            <a:spLocks noGrp="1"/>
          </p:cNvSpPr>
          <p:nvPr>
            <p:ph type="title"/>
          </p:nvPr>
        </p:nvSpPr>
        <p:spPr/>
        <p:txBody>
          <a:bodyPr/>
          <a:lstStyle/>
          <a:p>
            <a:r>
              <a:rPr lang="en-US"/>
              <a:t>Click to edit Master title style</a:t>
            </a:r>
            <a:endParaRPr lang="es-US"/>
          </a:p>
        </p:txBody>
      </p:sp>
      <p:sp>
        <p:nvSpPr>
          <p:cNvPr id="3" name="Date Placeholder 2">
            <a:extLst>
              <a:ext uri="{FF2B5EF4-FFF2-40B4-BE49-F238E27FC236}">
                <a16:creationId xmlns:a16="http://schemas.microsoft.com/office/drawing/2014/main" xmlns="" id="{4871B895-144C-4551-B44A-D1D799BE51A5}"/>
              </a:ext>
            </a:extLst>
          </p:cNvPr>
          <p:cNvSpPr>
            <a:spLocks noGrp="1"/>
          </p:cNvSpPr>
          <p:nvPr>
            <p:ph type="dt" sz="half" idx="10"/>
          </p:nvPr>
        </p:nvSpPr>
        <p:spPr/>
        <p:txBody>
          <a:bodyPr/>
          <a:lstStyle/>
          <a:p>
            <a:fld id="{3F812727-50B9-4471-BD16-C403477B500C}" type="datetimeFigureOut">
              <a:rPr lang="es-US" smtClean="0">
                <a:solidFill>
                  <a:prstClr val="black">
                    <a:tint val="75000"/>
                  </a:prstClr>
                </a:solidFill>
              </a:rPr>
              <a:pPr/>
              <a:t>10/9/2019</a:t>
            </a:fld>
            <a:endParaRPr lang="es-US">
              <a:solidFill>
                <a:prstClr val="black">
                  <a:tint val="75000"/>
                </a:prstClr>
              </a:solidFill>
            </a:endParaRPr>
          </a:p>
        </p:txBody>
      </p:sp>
      <p:sp>
        <p:nvSpPr>
          <p:cNvPr id="4" name="Footer Placeholder 3">
            <a:extLst>
              <a:ext uri="{FF2B5EF4-FFF2-40B4-BE49-F238E27FC236}">
                <a16:creationId xmlns:a16="http://schemas.microsoft.com/office/drawing/2014/main" xmlns="" id="{645F5B79-E6A6-4199-A4D2-D4C1A600644D}"/>
              </a:ext>
            </a:extLst>
          </p:cNvPr>
          <p:cNvSpPr>
            <a:spLocks noGrp="1"/>
          </p:cNvSpPr>
          <p:nvPr>
            <p:ph type="ftr" sz="quarter" idx="11"/>
          </p:nvPr>
        </p:nvSpPr>
        <p:spPr/>
        <p:txBody>
          <a:bodyPr/>
          <a:lstStyle/>
          <a:p>
            <a:endParaRPr lang="es-US">
              <a:solidFill>
                <a:prstClr val="black">
                  <a:tint val="75000"/>
                </a:prstClr>
              </a:solidFill>
            </a:endParaRPr>
          </a:p>
        </p:txBody>
      </p:sp>
      <p:sp>
        <p:nvSpPr>
          <p:cNvPr id="5" name="Slide Number Placeholder 4">
            <a:extLst>
              <a:ext uri="{FF2B5EF4-FFF2-40B4-BE49-F238E27FC236}">
                <a16:creationId xmlns:a16="http://schemas.microsoft.com/office/drawing/2014/main" xmlns="" id="{D7BABFD1-E612-438B-B6A0-7C9567E49855}"/>
              </a:ext>
            </a:extLst>
          </p:cNvPr>
          <p:cNvSpPr>
            <a:spLocks noGrp="1"/>
          </p:cNvSpPr>
          <p:nvPr>
            <p:ph type="sldNum" sz="quarter" idx="12"/>
          </p:nvPr>
        </p:nvSpPr>
        <p:spPr/>
        <p:txBody>
          <a:bodyPr/>
          <a:lstStyle/>
          <a:p>
            <a:fld id="{7D27F5E8-BDA4-46DC-801F-5EEA50DFA1C7}" type="slidenum">
              <a:rPr lang="es-US" smtClean="0">
                <a:solidFill>
                  <a:prstClr val="black">
                    <a:tint val="75000"/>
                  </a:prstClr>
                </a:solidFill>
              </a:rPr>
              <a:pPr/>
              <a:t>‹#›</a:t>
            </a:fld>
            <a:endParaRPr lang="es-US">
              <a:solidFill>
                <a:prstClr val="black">
                  <a:tint val="75000"/>
                </a:prstClr>
              </a:solidFill>
            </a:endParaRPr>
          </a:p>
        </p:txBody>
      </p:sp>
    </p:spTree>
    <p:extLst>
      <p:ext uri="{BB962C8B-B14F-4D97-AF65-F5344CB8AC3E}">
        <p14:creationId xmlns:p14="http://schemas.microsoft.com/office/powerpoint/2010/main" val="14856880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3B0F1D2-51FB-436B-BBDC-2068C0C475FE}"/>
              </a:ext>
            </a:extLst>
          </p:cNvPr>
          <p:cNvSpPr>
            <a:spLocks noGrp="1"/>
          </p:cNvSpPr>
          <p:nvPr>
            <p:ph type="dt" sz="half" idx="10"/>
          </p:nvPr>
        </p:nvSpPr>
        <p:spPr/>
        <p:txBody>
          <a:bodyPr/>
          <a:lstStyle/>
          <a:p>
            <a:fld id="{3F812727-50B9-4471-BD16-C403477B500C}" type="datetimeFigureOut">
              <a:rPr lang="es-US" smtClean="0">
                <a:solidFill>
                  <a:prstClr val="black">
                    <a:tint val="75000"/>
                  </a:prstClr>
                </a:solidFill>
              </a:rPr>
              <a:pPr/>
              <a:t>10/9/2019</a:t>
            </a:fld>
            <a:endParaRPr lang="es-US">
              <a:solidFill>
                <a:prstClr val="black">
                  <a:tint val="75000"/>
                </a:prstClr>
              </a:solidFill>
            </a:endParaRPr>
          </a:p>
        </p:txBody>
      </p:sp>
      <p:sp>
        <p:nvSpPr>
          <p:cNvPr id="3" name="Footer Placeholder 2">
            <a:extLst>
              <a:ext uri="{FF2B5EF4-FFF2-40B4-BE49-F238E27FC236}">
                <a16:creationId xmlns:a16="http://schemas.microsoft.com/office/drawing/2014/main" xmlns="" id="{4347DF30-DF01-4450-8890-1A8ECC758737}"/>
              </a:ext>
            </a:extLst>
          </p:cNvPr>
          <p:cNvSpPr>
            <a:spLocks noGrp="1"/>
          </p:cNvSpPr>
          <p:nvPr>
            <p:ph type="ftr" sz="quarter" idx="11"/>
          </p:nvPr>
        </p:nvSpPr>
        <p:spPr/>
        <p:txBody>
          <a:bodyPr/>
          <a:lstStyle/>
          <a:p>
            <a:endParaRPr lang="es-US">
              <a:solidFill>
                <a:prstClr val="black">
                  <a:tint val="75000"/>
                </a:prstClr>
              </a:solidFill>
            </a:endParaRPr>
          </a:p>
        </p:txBody>
      </p:sp>
      <p:sp>
        <p:nvSpPr>
          <p:cNvPr id="4" name="Slide Number Placeholder 3">
            <a:extLst>
              <a:ext uri="{FF2B5EF4-FFF2-40B4-BE49-F238E27FC236}">
                <a16:creationId xmlns:a16="http://schemas.microsoft.com/office/drawing/2014/main" xmlns="" id="{538C7434-4B2F-469F-B64B-5111ED5C8903}"/>
              </a:ext>
            </a:extLst>
          </p:cNvPr>
          <p:cNvSpPr>
            <a:spLocks noGrp="1"/>
          </p:cNvSpPr>
          <p:nvPr>
            <p:ph type="sldNum" sz="quarter" idx="12"/>
          </p:nvPr>
        </p:nvSpPr>
        <p:spPr/>
        <p:txBody>
          <a:bodyPr/>
          <a:lstStyle/>
          <a:p>
            <a:fld id="{7D27F5E8-BDA4-46DC-801F-5EEA50DFA1C7}" type="slidenum">
              <a:rPr lang="es-US" smtClean="0">
                <a:solidFill>
                  <a:prstClr val="black">
                    <a:tint val="75000"/>
                  </a:prstClr>
                </a:solidFill>
              </a:rPr>
              <a:pPr/>
              <a:t>‹#›</a:t>
            </a:fld>
            <a:endParaRPr lang="es-US">
              <a:solidFill>
                <a:prstClr val="black">
                  <a:tint val="75000"/>
                </a:prstClr>
              </a:solidFill>
            </a:endParaRPr>
          </a:p>
        </p:txBody>
      </p:sp>
    </p:spTree>
    <p:extLst>
      <p:ext uri="{BB962C8B-B14F-4D97-AF65-F5344CB8AC3E}">
        <p14:creationId xmlns:p14="http://schemas.microsoft.com/office/powerpoint/2010/main" val="1370263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s-P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139114-0E98-41D5-B613-A9138A38BD51}" type="datetimeFigureOut">
              <a:rPr lang="es-PA" smtClean="0"/>
              <a:t>10/09/2019</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B20E1438-1E03-4D22-BC59-1E3E3EA9B405}" type="slidenum">
              <a:rPr lang="es-PA" smtClean="0"/>
              <a:t>‹#›</a:t>
            </a:fld>
            <a:endParaRPr lang="es-PA"/>
          </a:p>
        </p:txBody>
      </p:sp>
    </p:spTree>
    <p:extLst>
      <p:ext uri="{BB962C8B-B14F-4D97-AF65-F5344CB8AC3E}">
        <p14:creationId xmlns:p14="http://schemas.microsoft.com/office/powerpoint/2010/main" val="40100327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90B8A6-ABDE-430A-AC04-41900B59E639}"/>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s-US"/>
          </a:p>
        </p:txBody>
      </p:sp>
      <p:sp>
        <p:nvSpPr>
          <p:cNvPr id="3" name="Content Placeholder 2">
            <a:extLst>
              <a:ext uri="{FF2B5EF4-FFF2-40B4-BE49-F238E27FC236}">
                <a16:creationId xmlns:a16="http://schemas.microsoft.com/office/drawing/2014/main" xmlns="" id="{CAAF716D-354C-4448-9FE0-7DDEB2627E1D}"/>
              </a:ext>
            </a:extLst>
          </p:cNvPr>
          <p:cNvSpPr>
            <a:spLocks noGrp="1"/>
          </p:cNvSpPr>
          <p:nvPr>
            <p:ph idx="1"/>
          </p:nvPr>
        </p:nvSpPr>
        <p:spPr>
          <a:xfrm>
            <a:off x="3887391" y="98746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US"/>
          </a:p>
        </p:txBody>
      </p:sp>
      <p:sp>
        <p:nvSpPr>
          <p:cNvPr id="4" name="Text Placeholder 3">
            <a:extLst>
              <a:ext uri="{FF2B5EF4-FFF2-40B4-BE49-F238E27FC236}">
                <a16:creationId xmlns:a16="http://schemas.microsoft.com/office/drawing/2014/main" xmlns="" id="{F2623A8C-5567-4F8B-B7BB-EA4EE72739E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8ED98B6-2061-46B7-B0AF-B85768DE4DAA}"/>
              </a:ext>
            </a:extLst>
          </p:cNvPr>
          <p:cNvSpPr>
            <a:spLocks noGrp="1"/>
          </p:cNvSpPr>
          <p:nvPr>
            <p:ph type="dt" sz="half" idx="10"/>
          </p:nvPr>
        </p:nvSpPr>
        <p:spPr/>
        <p:txBody>
          <a:bodyPr/>
          <a:lstStyle/>
          <a:p>
            <a:fld id="{3F812727-50B9-4471-BD16-C403477B500C}" type="datetimeFigureOut">
              <a:rPr lang="es-US" smtClean="0">
                <a:solidFill>
                  <a:prstClr val="black">
                    <a:tint val="75000"/>
                  </a:prstClr>
                </a:solidFill>
              </a:rPr>
              <a:pPr/>
              <a:t>10/9/2019</a:t>
            </a:fld>
            <a:endParaRPr lang="es-US">
              <a:solidFill>
                <a:prstClr val="black">
                  <a:tint val="75000"/>
                </a:prstClr>
              </a:solidFill>
            </a:endParaRPr>
          </a:p>
        </p:txBody>
      </p:sp>
      <p:sp>
        <p:nvSpPr>
          <p:cNvPr id="6" name="Footer Placeholder 5">
            <a:extLst>
              <a:ext uri="{FF2B5EF4-FFF2-40B4-BE49-F238E27FC236}">
                <a16:creationId xmlns:a16="http://schemas.microsoft.com/office/drawing/2014/main" xmlns="" id="{6EBF6637-A32F-4726-80C2-67EF93F14A63}"/>
              </a:ext>
            </a:extLst>
          </p:cNvPr>
          <p:cNvSpPr>
            <a:spLocks noGrp="1"/>
          </p:cNvSpPr>
          <p:nvPr>
            <p:ph type="ftr" sz="quarter" idx="11"/>
          </p:nvPr>
        </p:nvSpPr>
        <p:spPr/>
        <p:txBody>
          <a:bodyPr/>
          <a:lstStyle/>
          <a:p>
            <a:endParaRPr lang="es-US">
              <a:solidFill>
                <a:prstClr val="black">
                  <a:tint val="75000"/>
                </a:prstClr>
              </a:solidFill>
            </a:endParaRPr>
          </a:p>
        </p:txBody>
      </p:sp>
      <p:sp>
        <p:nvSpPr>
          <p:cNvPr id="7" name="Slide Number Placeholder 6">
            <a:extLst>
              <a:ext uri="{FF2B5EF4-FFF2-40B4-BE49-F238E27FC236}">
                <a16:creationId xmlns:a16="http://schemas.microsoft.com/office/drawing/2014/main" xmlns="" id="{64174FAD-FA8A-4D72-9CCF-2AEB34F4E18E}"/>
              </a:ext>
            </a:extLst>
          </p:cNvPr>
          <p:cNvSpPr>
            <a:spLocks noGrp="1"/>
          </p:cNvSpPr>
          <p:nvPr>
            <p:ph type="sldNum" sz="quarter" idx="12"/>
          </p:nvPr>
        </p:nvSpPr>
        <p:spPr/>
        <p:txBody>
          <a:bodyPr/>
          <a:lstStyle/>
          <a:p>
            <a:fld id="{7D27F5E8-BDA4-46DC-801F-5EEA50DFA1C7}" type="slidenum">
              <a:rPr lang="es-US" smtClean="0">
                <a:solidFill>
                  <a:prstClr val="black">
                    <a:tint val="75000"/>
                  </a:prstClr>
                </a:solidFill>
              </a:rPr>
              <a:pPr/>
              <a:t>‹#›</a:t>
            </a:fld>
            <a:endParaRPr lang="es-US">
              <a:solidFill>
                <a:prstClr val="black">
                  <a:tint val="75000"/>
                </a:prstClr>
              </a:solidFill>
            </a:endParaRPr>
          </a:p>
        </p:txBody>
      </p:sp>
    </p:spTree>
    <p:extLst>
      <p:ext uri="{BB962C8B-B14F-4D97-AF65-F5344CB8AC3E}">
        <p14:creationId xmlns:p14="http://schemas.microsoft.com/office/powerpoint/2010/main" val="11596246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59BAD9-F763-4E57-8448-35133BB99BDD}"/>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s-US"/>
          </a:p>
        </p:txBody>
      </p:sp>
      <p:sp>
        <p:nvSpPr>
          <p:cNvPr id="3" name="Picture Placeholder 2">
            <a:extLst>
              <a:ext uri="{FF2B5EF4-FFF2-40B4-BE49-F238E27FC236}">
                <a16:creationId xmlns:a16="http://schemas.microsoft.com/office/drawing/2014/main" xmlns="" id="{C930D384-5117-4438-9CE1-A737ADF87B0F}"/>
              </a:ext>
            </a:extLst>
          </p:cNvPr>
          <p:cNvSpPr>
            <a:spLocks noGrp="1"/>
          </p:cNvSpPr>
          <p:nvPr>
            <p:ph type="pic" idx="1"/>
          </p:nvPr>
        </p:nvSpPr>
        <p:spPr>
          <a:xfrm>
            <a:off x="3887391" y="98746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a:p>
        </p:txBody>
      </p:sp>
      <p:sp>
        <p:nvSpPr>
          <p:cNvPr id="4" name="Text Placeholder 3">
            <a:extLst>
              <a:ext uri="{FF2B5EF4-FFF2-40B4-BE49-F238E27FC236}">
                <a16:creationId xmlns:a16="http://schemas.microsoft.com/office/drawing/2014/main" xmlns="" id="{7A7DA88D-F7F2-445A-9697-CFFF00B29362}"/>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05262E5-DEC9-407C-9FB9-8A6303A97FE5}"/>
              </a:ext>
            </a:extLst>
          </p:cNvPr>
          <p:cNvSpPr>
            <a:spLocks noGrp="1"/>
          </p:cNvSpPr>
          <p:nvPr>
            <p:ph type="dt" sz="half" idx="10"/>
          </p:nvPr>
        </p:nvSpPr>
        <p:spPr/>
        <p:txBody>
          <a:bodyPr/>
          <a:lstStyle/>
          <a:p>
            <a:fld id="{3F812727-50B9-4471-BD16-C403477B500C}" type="datetimeFigureOut">
              <a:rPr lang="es-US" smtClean="0">
                <a:solidFill>
                  <a:prstClr val="black">
                    <a:tint val="75000"/>
                  </a:prstClr>
                </a:solidFill>
              </a:rPr>
              <a:pPr/>
              <a:t>10/9/2019</a:t>
            </a:fld>
            <a:endParaRPr lang="es-US">
              <a:solidFill>
                <a:prstClr val="black">
                  <a:tint val="75000"/>
                </a:prstClr>
              </a:solidFill>
            </a:endParaRPr>
          </a:p>
        </p:txBody>
      </p:sp>
      <p:sp>
        <p:nvSpPr>
          <p:cNvPr id="6" name="Footer Placeholder 5">
            <a:extLst>
              <a:ext uri="{FF2B5EF4-FFF2-40B4-BE49-F238E27FC236}">
                <a16:creationId xmlns:a16="http://schemas.microsoft.com/office/drawing/2014/main" xmlns="" id="{D362D661-6ADF-4357-8281-E1A2974845C5}"/>
              </a:ext>
            </a:extLst>
          </p:cNvPr>
          <p:cNvSpPr>
            <a:spLocks noGrp="1"/>
          </p:cNvSpPr>
          <p:nvPr>
            <p:ph type="ftr" sz="quarter" idx="11"/>
          </p:nvPr>
        </p:nvSpPr>
        <p:spPr/>
        <p:txBody>
          <a:bodyPr/>
          <a:lstStyle/>
          <a:p>
            <a:endParaRPr lang="es-US">
              <a:solidFill>
                <a:prstClr val="black">
                  <a:tint val="75000"/>
                </a:prstClr>
              </a:solidFill>
            </a:endParaRPr>
          </a:p>
        </p:txBody>
      </p:sp>
      <p:sp>
        <p:nvSpPr>
          <p:cNvPr id="7" name="Slide Number Placeholder 6">
            <a:extLst>
              <a:ext uri="{FF2B5EF4-FFF2-40B4-BE49-F238E27FC236}">
                <a16:creationId xmlns:a16="http://schemas.microsoft.com/office/drawing/2014/main" xmlns="" id="{4C80CF3B-E863-467B-B6ED-E17FACAAD249}"/>
              </a:ext>
            </a:extLst>
          </p:cNvPr>
          <p:cNvSpPr>
            <a:spLocks noGrp="1"/>
          </p:cNvSpPr>
          <p:nvPr>
            <p:ph type="sldNum" sz="quarter" idx="12"/>
          </p:nvPr>
        </p:nvSpPr>
        <p:spPr/>
        <p:txBody>
          <a:bodyPr/>
          <a:lstStyle/>
          <a:p>
            <a:fld id="{7D27F5E8-BDA4-46DC-801F-5EEA50DFA1C7}" type="slidenum">
              <a:rPr lang="es-US" smtClean="0">
                <a:solidFill>
                  <a:prstClr val="black">
                    <a:tint val="75000"/>
                  </a:prstClr>
                </a:solidFill>
              </a:rPr>
              <a:pPr/>
              <a:t>‹#›</a:t>
            </a:fld>
            <a:endParaRPr lang="es-US">
              <a:solidFill>
                <a:prstClr val="black">
                  <a:tint val="75000"/>
                </a:prstClr>
              </a:solidFill>
            </a:endParaRPr>
          </a:p>
        </p:txBody>
      </p:sp>
    </p:spTree>
    <p:extLst>
      <p:ext uri="{BB962C8B-B14F-4D97-AF65-F5344CB8AC3E}">
        <p14:creationId xmlns:p14="http://schemas.microsoft.com/office/powerpoint/2010/main" val="13374253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B7CE94-1857-43A6-BBA4-D82966043914}"/>
              </a:ext>
            </a:extLst>
          </p:cNvPr>
          <p:cNvSpPr>
            <a:spLocks noGrp="1"/>
          </p:cNvSpPr>
          <p:nvPr>
            <p:ph type="title"/>
          </p:nvPr>
        </p:nvSpPr>
        <p:spPr/>
        <p:txBody>
          <a:bodyPr/>
          <a:lstStyle/>
          <a:p>
            <a:r>
              <a:rPr lang="en-US"/>
              <a:t>Click to edit Master title style</a:t>
            </a:r>
            <a:endParaRPr lang="es-US"/>
          </a:p>
        </p:txBody>
      </p:sp>
      <p:sp>
        <p:nvSpPr>
          <p:cNvPr id="3" name="Vertical Text Placeholder 2">
            <a:extLst>
              <a:ext uri="{FF2B5EF4-FFF2-40B4-BE49-F238E27FC236}">
                <a16:creationId xmlns:a16="http://schemas.microsoft.com/office/drawing/2014/main" xmlns="" id="{5D13CB59-E8E5-4AED-AD06-FA2E3FB5F8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US"/>
          </a:p>
        </p:txBody>
      </p:sp>
      <p:sp>
        <p:nvSpPr>
          <p:cNvPr id="4" name="Date Placeholder 3">
            <a:extLst>
              <a:ext uri="{FF2B5EF4-FFF2-40B4-BE49-F238E27FC236}">
                <a16:creationId xmlns:a16="http://schemas.microsoft.com/office/drawing/2014/main" xmlns="" id="{B3F79065-C373-4604-A256-53CD853F71B0}"/>
              </a:ext>
            </a:extLst>
          </p:cNvPr>
          <p:cNvSpPr>
            <a:spLocks noGrp="1"/>
          </p:cNvSpPr>
          <p:nvPr>
            <p:ph type="dt" sz="half" idx="10"/>
          </p:nvPr>
        </p:nvSpPr>
        <p:spPr/>
        <p:txBody>
          <a:bodyPr/>
          <a:lstStyle/>
          <a:p>
            <a:fld id="{3F812727-50B9-4471-BD16-C403477B500C}" type="datetimeFigureOut">
              <a:rPr lang="es-US" smtClean="0">
                <a:solidFill>
                  <a:prstClr val="black">
                    <a:tint val="75000"/>
                  </a:prstClr>
                </a:solidFill>
              </a:rPr>
              <a:pPr/>
              <a:t>10/9/2019</a:t>
            </a:fld>
            <a:endParaRPr lang="es-US">
              <a:solidFill>
                <a:prstClr val="black">
                  <a:tint val="75000"/>
                </a:prstClr>
              </a:solidFill>
            </a:endParaRPr>
          </a:p>
        </p:txBody>
      </p:sp>
      <p:sp>
        <p:nvSpPr>
          <p:cNvPr id="5" name="Footer Placeholder 4">
            <a:extLst>
              <a:ext uri="{FF2B5EF4-FFF2-40B4-BE49-F238E27FC236}">
                <a16:creationId xmlns:a16="http://schemas.microsoft.com/office/drawing/2014/main" xmlns="" id="{74A34941-2943-412E-B661-F6C5487EF718}"/>
              </a:ext>
            </a:extLst>
          </p:cNvPr>
          <p:cNvSpPr>
            <a:spLocks noGrp="1"/>
          </p:cNvSpPr>
          <p:nvPr>
            <p:ph type="ftr" sz="quarter" idx="11"/>
          </p:nvPr>
        </p:nvSpPr>
        <p:spPr/>
        <p:txBody>
          <a:bodyPr/>
          <a:lstStyle/>
          <a:p>
            <a:endParaRPr lang="es-US">
              <a:solidFill>
                <a:prstClr val="black">
                  <a:tint val="75000"/>
                </a:prstClr>
              </a:solidFill>
            </a:endParaRPr>
          </a:p>
        </p:txBody>
      </p:sp>
      <p:sp>
        <p:nvSpPr>
          <p:cNvPr id="6" name="Slide Number Placeholder 5">
            <a:extLst>
              <a:ext uri="{FF2B5EF4-FFF2-40B4-BE49-F238E27FC236}">
                <a16:creationId xmlns:a16="http://schemas.microsoft.com/office/drawing/2014/main" xmlns="" id="{187D0A4E-8D0C-4D63-B8DC-39734A6A4346}"/>
              </a:ext>
            </a:extLst>
          </p:cNvPr>
          <p:cNvSpPr>
            <a:spLocks noGrp="1"/>
          </p:cNvSpPr>
          <p:nvPr>
            <p:ph type="sldNum" sz="quarter" idx="12"/>
          </p:nvPr>
        </p:nvSpPr>
        <p:spPr/>
        <p:txBody>
          <a:bodyPr/>
          <a:lstStyle/>
          <a:p>
            <a:fld id="{7D27F5E8-BDA4-46DC-801F-5EEA50DFA1C7}" type="slidenum">
              <a:rPr lang="es-US" smtClean="0">
                <a:solidFill>
                  <a:prstClr val="black">
                    <a:tint val="75000"/>
                  </a:prstClr>
                </a:solidFill>
              </a:rPr>
              <a:pPr/>
              <a:t>‹#›</a:t>
            </a:fld>
            <a:endParaRPr lang="es-US">
              <a:solidFill>
                <a:prstClr val="black">
                  <a:tint val="75000"/>
                </a:prstClr>
              </a:solidFill>
            </a:endParaRPr>
          </a:p>
        </p:txBody>
      </p:sp>
    </p:spTree>
    <p:extLst>
      <p:ext uri="{BB962C8B-B14F-4D97-AF65-F5344CB8AC3E}">
        <p14:creationId xmlns:p14="http://schemas.microsoft.com/office/powerpoint/2010/main" val="29192848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4F94C3F-C559-47E6-A6D8-BB6CBDD71803}"/>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es-US"/>
          </a:p>
        </p:txBody>
      </p:sp>
      <p:sp>
        <p:nvSpPr>
          <p:cNvPr id="3" name="Vertical Text Placeholder 2">
            <a:extLst>
              <a:ext uri="{FF2B5EF4-FFF2-40B4-BE49-F238E27FC236}">
                <a16:creationId xmlns:a16="http://schemas.microsoft.com/office/drawing/2014/main" xmlns="" id="{5A5F208C-EF5F-412F-A892-2F8D6D3C1592}"/>
              </a:ext>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US"/>
          </a:p>
        </p:txBody>
      </p:sp>
      <p:sp>
        <p:nvSpPr>
          <p:cNvPr id="4" name="Date Placeholder 3">
            <a:extLst>
              <a:ext uri="{FF2B5EF4-FFF2-40B4-BE49-F238E27FC236}">
                <a16:creationId xmlns:a16="http://schemas.microsoft.com/office/drawing/2014/main" xmlns="" id="{3A179C65-7630-4CAE-A488-7B89EA553D63}"/>
              </a:ext>
            </a:extLst>
          </p:cNvPr>
          <p:cNvSpPr>
            <a:spLocks noGrp="1"/>
          </p:cNvSpPr>
          <p:nvPr>
            <p:ph type="dt" sz="half" idx="10"/>
          </p:nvPr>
        </p:nvSpPr>
        <p:spPr/>
        <p:txBody>
          <a:bodyPr/>
          <a:lstStyle/>
          <a:p>
            <a:fld id="{3F812727-50B9-4471-BD16-C403477B500C}" type="datetimeFigureOut">
              <a:rPr lang="es-US" smtClean="0">
                <a:solidFill>
                  <a:prstClr val="black">
                    <a:tint val="75000"/>
                  </a:prstClr>
                </a:solidFill>
              </a:rPr>
              <a:pPr/>
              <a:t>10/9/2019</a:t>
            </a:fld>
            <a:endParaRPr lang="es-US">
              <a:solidFill>
                <a:prstClr val="black">
                  <a:tint val="75000"/>
                </a:prstClr>
              </a:solidFill>
            </a:endParaRPr>
          </a:p>
        </p:txBody>
      </p:sp>
      <p:sp>
        <p:nvSpPr>
          <p:cNvPr id="5" name="Footer Placeholder 4">
            <a:extLst>
              <a:ext uri="{FF2B5EF4-FFF2-40B4-BE49-F238E27FC236}">
                <a16:creationId xmlns:a16="http://schemas.microsoft.com/office/drawing/2014/main" xmlns="" id="{C0973076-54A8-4855-A364-E5C365135458}"/>
              </a:ext>
            </a:extLst>
          </p:cNvPr>
          <p:cNvSpPr>
            <a:spLocks noGrp="1"/>
          </p:cNvSpPr>
          <p:nvPr>
            <p:ph type="ftr" sz="quarter" idx="11"/>
          </p:nvPr>
        </p:nvSpPr>
        <p:spPr/>
        <p:txBody>
          <a:bodyPr/>
          <a:lstStyle/>
          <a:p>
            <a:endParaRPr lang="es-US">
              <a:solidFill>
                <a:prstClr val="black">
                  <a:tint val="75000"/>
                </a:prstClr>
              </a:solidFill>
            </a:endParaRPr>
          </a:p>
        </p:txBody>
      </p:sp>
      <p:sp>
        <p:nvSpPr>
          <p:cNvPr id="6" name="Slide Number Placeholder 5">
            <a:extLst>
              <a:ext uri="{FF2B5EF4-FFF2-40B4-BE49-F238E27FC236}">
                <a16:creationId xmlns:a16="http://schemas.microsoft.com/office/drawing/2014/main" xmlns="" id="{900C6196-227D-47FE-88A1-A22D894700D1}"/>
              </a:ext>
            </a:extLst>
          </p:cNvPr>
          <p:cNvSpPr>
            <a:spLocks noGrp="1"/>
          </p:cNvSpPr>
          <p:nvPr>
            <p:ph type="sldNum" sz="quarter" idx="12"/>
          </p:nvPr>
        </p:nvSpPr>
        <p:spPr/>
        <p:txBody>
          <a:bodyPr/>
          <a:lstStyle/>
          <a:p>
            <a:fld id="{7D27F5E8-BDA4-46DC-801F-5EEA50DFA1C7}" type="slidenum">
              <a:rPr lang="es-US" smtClean="0">
                <a:solidFill>
                  <a:prstClr val="black">
                    <a:tint val="75000"/>
                  </a:prstClr>
                </a:solidFill>
              </a:rPr>
              <a:pPr/>
              <a:t>‹#›</a:t>
            </a:fld>
            <a:endParaRPr lang="es-US">
              <a:solidFill>
                <a:prstClr val="black">
                  <a:tint val="75000"/>
                </a:prstClr>
              </a:solidFill>
            </a:endParaRPr>
          </a:p>
        </p:txBody>
      </p:sp>
    </p:spTree>
    <p:extLst>
      <p:ext uri="{BB962C8B-B14F-4D97-AF65-F5344CB8AC3E}">
        <p14:creationId xmlns:p14="http://schemas.microsoft.com/office/powerpoint/2010/main" val="3761334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PA"/>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A"/>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A"/>
          </a:p>
        </p:txBody>
      </p:sp>
      <p:sp>
        <p:nvSpPr>
          <p:cNvPr id="5" name="Date Placeholder 4"/>
          <p:cNvSpPr>
            <a:spLocks noGrp="1"/>
          </p:cNvSpPr>
          <p:nvPr>
            <p:ph type="dt" sz="half" idx="10"/>
          </p:nvPr>
        </p:nvSpPr>
        <p:spPr/>
        <p:txBody>
          <a:bodyPr/>
          <a:lstStyle/>
          <a:p>
            <a:fld id="{0D139114-0E98-41D5-B613-A9138A38BD51}" type="datetimeFigureOut">
              <a:rPr lang="es-PA" smtClean="0"/>
              <a:t>10/09/2019</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B20E1438-1E03-4D22-BC59-1E3E3EA9B405}" type="slidenum">
              <a:rPr lang="es-PA" smtClean="0"/>
              <a:t>‹#›</a:t>
            </a:fld>
            <a:endParaRPr lang="es-PA"/>
          </a:p>
        </p:txBody>
      </p:sp>
    </p:spTree>
    <p:extLst>
      <p:ext uri="{BB962C8B-B14F-4D97-AF65-F5344CB8AC3E}">
        <p14:creationId xmlns:p14="http://schemas.microsoft.com/office/powerpoint/2010/main" val="3343083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P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A"/>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A"/>
          </a:p>
        </p:txBody>
      </p:sp>
      <p:sp>
        <p:nvSpPr>
          <p:cNvPr id="7" name="Date Placeholder 6"/>
          <p:cNvSpPr>
            <a:spLocks noGrp="1"/>
          </p:cNvSpPr>
          <p:nvPr>
            <p:ph type="dt" sz="half" idx="10"/>
          </p:nvPr>
        </p:nvSpPr>
        <p:spPr/>
        <p:txBody>
          <a:bodyPr/>
          <a:lstStyle/>
          <a:p>
            <a:fld id="{0D139114-0E98-41D5-B613-A9138A38BD51}" type="datetimeFigureOut">
              <a:rPr lang="es-PA" smtClean="0"/>
              <a:t>10/09/2019</a:t>
            </a:fld>
            <a:endParaRPr lang="es-PA"/>
          </a:p>
        </p:txBody>
      </p:sp>
      <p:sp>
        <p:nvSpPr>
          <p:cNvPr id="8" name="Footer Placeholder 7"/>
          <p:cNvSpPr>
            <a:spLocks noGrp="1"/>
          </p:cNvSpPr>
          <p:nvPr>
            <p:ph type="ftr" sz="quarter" idx="11"/>
          </p:nvPr>
        </p:nvSpPr>
        <p:spPr/>
        <p:txBody>
          <a:bodyPr/>
          <a:lstStyle/>
          <a:p>
            <a:endParaRPr lang="es-PA"/>
          </a:p>
        </p:txBody>
      </p:sp>
      <p:sp>
        <p:nvSpPr>
          <p:cNvPr id="9" name="Slide Number Placeholder 8"/>
          <p:cNvSpPr>
            <a:spLocks noGrp="1"/>
          </p:cNvSpPr>
          <p:nvPr>
            <p:ph type="sldNum" sz="quarter" idx="12"/>
          </p:nvPr>
        </p:nvSpPr>
        <p:spPr/>
        <p:txBody>
          <a:bodyPr/>
          <a:lstStyle/>
          <a:p>
            <a:fld id="{B20E1438-1E03-4D22-BC59-1E3E3EA9B405}" type="slidenum">
              <a:rPr lang="es-PA" smtClean="0"/>
              <a:t>‹#›</a:t>
            </a:fld>
            <a:endParaRPr lang="es-PA"/>
          </a:p>
        </p:txBody>
      </p:sp>
    </p:spTree>
    <p:extLst>
      <p:ext uri="{BB962C8B-B14F-4D97-AF65-F5344CB8AC3E}">
        <p14:creationId xmlns:p14="http://schemas.microsoft.com/office/powerpoint/2010/main" val="3545284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PA"/>
          </a:p>
        </p:txBody>
      </p:sp>
      <p:sp>
        <p:nvSpPr>
          <p:cNvPr id="3" name="Date Placeholder 2"/>
          <p:cNvSpPr>
            <a:spLocks noGrp="1"/>
          </p:cNvSpPr>
          <p:nvPr>
            <p:ph type="dt" sz="half" idx="10"/>
          </p:nvPr>
        </p:nvSpPr>
        <p:spPr/>
        <p:txBody>
          <a:bodyPr/>
          <a:lstStyle/>
          <a:p>
            <a:fld id="{0D139114-0E98-41D5-B613-A9138A38BD51}" type="datetimeFigureOut">
              <a:rPr lang="es-PA" smtClean="0"/>
              <a:t>10/09/2019</a:t>
            </a:fld>
            <a:endParaRPr lang="es-PA"/>
          </a:p>
        </p:txBody>
      </p:sp>
      <p:sp>
        <p:nvSpPr>
          <p:cNvPr id="4" name="Footer Placeholder 3"/>
          <p:cNvSpPr>
            <a:spLocks noGrp="1"/>
          </p:cNvSpPr>
          <p:nvPr>
            <p:ph type="ftr" sz="quarter" idx="11"/>
          </p:nvPr>
        </p:nvSpPr>
        <p:spPr/>
        <p:txBody>
          <a:bodyPr/>
          <a:lstStyle/>
          <a:p>
            <a:endParaRPr lang="es-PA"/>
          </a:p>
        </p:txBody>
      </p:sp>
      <p:sp>
        <p:nvSpPr>
          <p:cNvPr id="5" name="Slide Number Placeholder 4"/>
          <p:cNvSpPr>
            <a:spLocks noGrp="1"/>
          </p:cNvSpPr>
          <p:nvPr>
            <p:ph type="sldNum" sz="quarter" idx="12"/>
          </p:nvPr>
        </p:nvSpPr>
        <p:spPr/>
        <p:txBody>
          <a:bodyPr/>
          <a:lstStyle/>
          <a:p>
            <a:fld id="{B20E1438-1E03-4D22-BC59-1E3E3EA9B405}" type="slidenum">
              <a:rPr lang="es-PA" smtClean="0"/>
              <a:t>‹#›</a:t>
            </a:fld>
            <a:endParaRPr lang="es-PA"/>
          </a:p>
        </p:txBody>
      </p:sp>
    </p:spTree>
    <p:extLst>
      <p:ext uri="{BB962C8B-B14F-4D97-AF65-F5344CB8AC3E}">
        <p14:creationId xmlns:p14="http://schemas.microsoft.com/office/powerpoint/2010/main" val="23837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139114-0E98-41D5-B613-A9138A38BD51}" type="datetimeFigureOut">
              <a:rPr lang="es-PA" smtClean="0"/>
              <a:t>10/09/2019</a:t>
            </a:fld>
            <a:endParaRPr lang="es-PA"/>
          </a:p>
        </p:txBody>
      </p:sp>
      <p:sp>
        <p:nvSpPr>
          <p:cNvPr id="3" name="Footer Placeholder 2"/>
          <p:cNvSpPr>
            <a:spLocks noGrp="1"/>
          </p:cNvSpPr>
          <p:nvPr>
            <p:ph type="ftr" sz="quarter" idx="11"/>
          </p:nvPr>
        </p:nvSpPr>
        <p:spPr/>
        <p:txBody>
          <a:bodyPr/>
          <a:lstStyle/>
          <a:p>
            <a:endParaRPr lang="es-PA"/>
          </a:p>
        </p:txBody>
      </p:sp>
      <p:sp>
        <p:nvSpPr>
          <p:cNvPr id="4" name="Slide Number Placeholder 3"/>
          <p:cNvSpPr>
            <a:spLocks noGrp="1"/>
          </p:cNvSpPr>
          <p:nvPr>
            <p:ph type="sldNum" sz="quarter" idx="12"/>
          </p:nvPr>
        </p:nvSpPr>
        <p:spPr/>
        <p:txBody>
          <a:bodyPr/>
          <a:lstStyle/>
          <a:p>
            <a:fld id="{B20E1438-1E03-4D22-BC59-1E3E3EA9B405}" type="slidenum">
              <a:rPr lang="es-PA" smtClean="0"/>
              <a:t>‹#›</a:t>
            </a:fld>
            <a:endParaRPr lang="es-PA"/>
          </a:p>
        </p:txBody>
      </p:sp>
    </p:spTree>
    <p:extLst>
      <p:ext uri="{BB962C8B-B14F-4D97-AF65-F5344CB8AC3E}">
        <p14:creationId xmlns:p14="http://schemas.microsoft.com/office/powerpoint/2010/main" val="221947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s-PA"/>
          </a:p>
        </p:txBody>
      </p:sp>
      <p:sp>
        <p:nvSpPr>
          <p:cNvPr id="3" name="Content Placeholder 2"/>
          <p:cNvSpPr>
            <a:spLocks noGrp="1"/>
          </p:cNvSpPr>
          <p:nvPr>
            <p:ph idx="1"/>
          </p:nvPr>
        </p:nvSpPr>
        <p:spPr>
          <a:xfrm>
            <a:off x="3575050"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A"/>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139114-0E98-41D5-B613-A9138A38BD51}" type="datetimeFigureOut">
              <a:rPr lang="es-PA" smtClean="0"/>
              <a:t>10/09/2019</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B20E1438-1E03-4D22-BC59-1E3E3EA9B405}" type="slidenum">
              <a:rPr lang="es-PA" smtClean="0"/>
              <a:t>‹#›</a:t>
            </a:fld>
            <a:endParaRPr lang="es-PA"/>
          </a:p>
        </p:txBody>
      </p:sp>
    </p:spTree>
    <p:extLst>
      <p:ext uri="{BB962C8B-B14F-4D97-AF65-F5344CB8AC3E}">
        <p14:creationId xmlns:p14="http://schemas.microsoft.com/office/powerpoint/2010/main" val="3554707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P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139114-0E98-41D5-B613-A9138A38BD51}" type="datetimeFigureOut">
              <a:rPr lang="es-PA" smtClean="0"/>
              <a:t>10/09/2019</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B20E1438-1E03-4D22-BC59-1E3E3EA9B405}" type="slidenum">
              <a:rPr lang="es-PA" smtClean="0"/>
              <a:t>‹#›</a:t>
            </a:fld>
            <a:endParaRPr lang="es-PA"/>
          </a:p>
        </p:txBody>
      </p:sp>
    </p:spTree>
    <p:extLst>
      <p:ext uri="{BB962C8B-B14F-4D97-AF65-F5344CB8AC3E}">
        <p14:creationId xmlns:p14="http://schemas.microsoft.com/office/powerpoint/2010/main" val="3762877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PA"/>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A"/>
          </a:p>
        </p:txBody>
      </p:sp>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139114-0E98-41D5-B613-A9138A38BD51}" type="datetimeFigureOut">
              <a:rPr lang="es-PA" smtClean="0"/>
              <a:t>10/09/2019</a:t>
            </a:fld>
            <a:endParaRPr lang="es-PA"/>
          </a:p>
        </p:txBody>
      </p:sp>
      <p:sp>
        <p:nvSpPr>
          <p:cNvPr id="5" name="Footer Placeholder 4"/>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A"/>
          </a:p>
        </p:txBody>
      </p:sp>
      <p:sp>
        <p:nvSpPr>
          <p:cNvPr id="6" name="Slide Number Placeholder 5"/>
          <p:cNvSpPr>
            <a:spLocks noGrp="1"/>
          </p:cNvSpPr>
          <p:nvPr>
            <p:ph type="sldNum" sz="quarter" idx="4"/>
          </p:nvPr>
        </p:nvSpPr>
        <p:spPr>
          <a:xfrm>
            <a:off x="6553200" y="63563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0E1438-1E03-4D22-BC59-1E3E3EA9B405}" type="slidenum">
              <a:rPr lang="es-PA" smtClean="0"/>
              <a:t>‹#›</a:t>
            </a:fld>
            <a:endParaRPr lang="es-PA"/>
          </a:p>
        </p:txBody>
      </p:sp>
    </p:spTree>
    <p:extLst>
      <p:ext uri="{BB962C8B-B14F-4D97-AF65-F5344CB8AC3E}">
        <p14:creationId xmlns:p14="http://schemas.microsoft.com/office/powerpoint/2010/main" val="2138753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A0EF123-F3FF-40BD-9F24-70E3457BE2C5}"/>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s-US"/>
          </a:p>
        </p:txBody>
      </p:sp>
      <p:sp>
        <p:nvSpPr>
          <p:cNvPr id="3" name="Text Placeholder 2">
            <a:extLst>
              <a:ext uri="{FF2B5EF4-FFF2-40B4-BE49-F238E27FC236}">
                <a16:creationId xmlns:a16="http://schemas.microsoft.com/office/drawing/2014/main" xmlns="" id="{A78BBFFA-8BC3-47F9-8198-7733EAA9D4A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US"/>
          </a:p>
        </p:txBody>
      </p:sp>
      <p:sp>
        <p:nvSpPr>
          <p:cNvPr id="4" name="Date Placeholder 3">
            <a:extLst>
              <a:ext uri="{FF2B5EF4-FFF2-40B4-BE49-F238E27FC236}">
                <a16:creationId xmlns:a16="http://schemas.microsoft.com/office/drawing/2014/main" xmlns="" id="{1CDE3A88-4ABC-47A0-A74F-2D4A84E41E7C}"/>
              </a:ext>
            </a:extLst>
          </p:cNvPr>
          <p:cNvSpPr>
            <a:spLocks noGrp="1"/>
          </p:cNvSpPr>
          <p:nvPr>
            <p:ph type="dt" sz="half" idx="2"/>
          </p:nvPr>
        </p:nvSpPr>
        <p:spPr>
          <a:xfrm>
            <a:off x="628650" y="635639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812727-50B9-4471-BD16-C403477B500C}" type="datetimeFigureOut">
              <a:rPr lang="es-US" smtClean="0">
                <a:solidFill>
                  <a:prstClr val="black">
                    <a:tint val="75000"/>
                  </a:prstClr>
                </a:solidFill>
              </a:rPr>
              <a:pPr/>
              <a:t>10/9/2019</a:t>
            </a:fld>
            <a:endParaRPr lang="es-US">
              <a:solidFill>
                <a:prstClr val="black">
                  <a:tint val="75000"/>
                </a:prstClr>
              </a:solidFill>
            </a:endParaRPr>
          </a:p>
        </p:txBody>
      </p:sp>
      <p:sp>
        <p:nvSpPr>
          <p:cNvPr id="5" name="Footer Placeholder 4">
            <a:extLst>
              <a:ext uri="{FF2B5EF4-FFF2-40B4-BE49-F238E27FC236}">
                <a16:creationId xmlns:a16="http://schemas.microsoft.com/office/drawing/2014/main" xmlns="" id="{390BBA94-D125-42DF-93ED-69D8F5B96F54}"/>
              </a:ext>
            </a:extLst>
          </p:cNvPr>
          <p:cNvSpPr>
            <a:spLocks noGrp="1"/>
          </p:cNvSpPr>
          <p:nvPr>
            <p:ph type="ftr" sz="quarter" idx="3"/>
          </p:nvPr>
        </p:nvSpPr>
        <p:spPr>
          <a:xfrm>
            <a:off x="3028950" y="635639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S">
              <a:solidFill>
                <a:prstClr val="black">
                  <a:tint val="75000"/>
                </a:prstClr>
              </a:solidFill>
            </a:endParaRPr>
          </a:p>
        </p:txBody>
      </p:sp>
      <p:sp>
        <p:nvSpPr>
          <p:cNvPr id="6" name="Slide Number Placeholder 5">
            <a:extLst>
              <a:ext uri="{FF2B5EF4-FFF2-40B4-BE49-F238E27FC236}">
                <a16:creationId xmlns:a16="http://schemas.microsoft.com/office/drawing/2014/main" xmlns="" id="{5A21E363-F472-45FA-983B-F876609EF7ED}"/>
              </a:ext>
            </a:extLst>
          </p:cNvPr>
          <p:cNvSpPr>
            <a:spLocks noGrp="1"/>
          </p:cNvSpPr>
          <p:nvPr>
            <p:ph type="sldNum" sz="quarter" idx="4"/>
          </p:nvPr>
        </p:nvSpPr>
        <p:spPr>
          <a:xfrm>
            <a:off x="6457950" y="635639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7F5E8-BDA4-46DC-801F-5EEA50DFA1C7}" type="slidenum">
              <a:rPr lang="es-US" smtClean="0">
                <a:solidFill>
                  <a:prstClr val="black">
                    <a:tint val="75000"/>
                  </a:prstClr>
                </a:solidFill>
              </a:rPr>
              <a:pPr/>
              <a:t>‹#›</a:t>
            </a:fld>
            <a:endParaRPr lang="es-US">
              <a:solidFill>
                <a:prstClr val="black">
                  <a:tint val="75000"/>
                </a:prstClr>
              </a:solidFill>
            </a:endParaRPr>
          </a:p>
        </p:txBody>
      </p:sp>
    </p:spTree>
    <p:extLst>
      <p:ext uri="{BB962C8B-B14F-4D97-AF65-F5344CB8AC3E}">
        <p14:creationId xmlns:p14="http://schemas.microsoft.com/office/powerpoint/2010/main" val="37986067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A0EF123-F3FF-40BD-9F24-70E3457BE2C5}"/>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s-US"/>
          </a:p>
        </p:txBody>
      </p:sp>
      <p:sp>
        <p:nvSpPr>
          <p:cNvPr id="3" name="Text Placeholder 2">
            <a:extLst>
              <a:ext uri="{FF2B5EF4-FFF2-40B4-BE49-F238E27FC236}">
                <a16:creationId xmlns:a16="http://schemas.microsoft.com/office/drawing/2014/main" xmlns="" id="{A78BBFFA-8BC3-47F9-8198-7733EAA9D4A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US"/>
          </a:p>
        </p:txBody>
      </p:sp>
      <p:sp>
        <p:nvSpPr>
          <p:cNvPr id="4" name="Date Placeholder 3">
            <a:extLst>
              <a:ext uri="{FF2B5EF4-FFF2-40B4-BE49-F238E27FC236}">
                <a16:creationId xmlns:a16="http://schemas.microsoft.com/office/drawing/2014/main" xmlns="" id="{1CDE3A88-4ABC-47A0-A74F-2D4A84E41E7C}"/>
              </a:ext>
            </a:extLst>
          </p:cNvPr>
          <p:cNvSpPr>
            <a:spLocks noGrp="1"/>
          </p:cNvSpPr>
          <p:nvPr>
            <p:ph type="dt" sz="half" idx="2"/>
          </p:nvPr>
        </p:nvSpPr>
        <p:spPr>
          <a:xfrm>
            <a:off x="628650" y="635639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812727-50B9-4471-BD16-C403477B500C}" type="datetimeFigureOut">
              <a:rPr lang="es-US" smtClean="0">
                <a:solidFill>
                  <a:prstClr val="black">
                    <a:tint val="75000"/>
                  </a:prstClr>
                </a:solidFill>
              </a:rPr>
              <a:pPr/>
              <a:t>10/9/2019</a:t>
            </a:fld>
            <a:endParaRPr lang="es-US">
              <a:solidFill>
                <a:prstClr val="black">
                  <a:tint val="75000"/>
                </a:prstClr>
              </a:solidFill>
            </a:endParaRPr>
          </a:p>
        </p:txBody>
      </p:sp>
      <p:sp>
        <p:nvSpPr>
          <p:cNvPr id="5" name="Footer Placeholder 4">
            <a:extLst>
              <a:ext uri="{FF2B5EF4-FFF2-40B4-BE49-F238E27FC236}">
                <a16:creationId xmlns:a16="http://schemas.microsoft.com/office/drawing/2014/main" xmlns="" id="{390BBA94-D125-42DF-93ED-69D8F5B96F54}"/>
              </a:ext>
            </a:extLst>
          </p:cNvPr>
          <p:cNvSpPr>
            <a:spLocks noGrp="1"/>
          </p:cNvSpPr>
          <p:nvPr>
            <p:ph type="ftr" sz="quarter" idx="3"/>
          </p:nvPr>
        </p:nvSpPr>
        <p:spPr>
          <a:xfrm>
            <a:off x="3028950" y="635639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S">
              <a:solidFill>
                <a:prstClr val="black">
                  <a:tint val="75000"/>
                </a:prstClr>
              </a:solidFill>
            </a:endParaRPr>
          </a:p>
        </p:txBody>
      </p:sp>
      <p:sp>
        <p:nvSpPr>
          <p:cNvPr id="6" name="Slide Number Placeholder 5">
            <a:extLst>
              <a:ext uri="{FF2B5EF4-FFF2-40B4-BE49-F238E27FC236}">
                <a16:creationId xmlns:a16="http://schemas.microsoft.com/office/drawing/2014/main" xmlns="" id="{5A21E363-F472-45FA-983B-F876609EF7ED}"/>
              </a:ext>
            </a:extLst>
          </p:cNvPr>
          <p:cNvSpPr>
            <a:spLocks noGrp="1"/>
          </p:cNvSpPr>
          <p:nvPr>
            <p:ph type="sldNum" sz="quarter" idx="4"/>
          </p:nvPr>
        </p:nvSpPr>
        <p:spPr>
          <a:xfrm>
            <a:off x="6457950" y="635639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7F5E8-BDA4-46DC-801F-5EEA50DFA1C7}" type="slidenum">
              <a:rPr lang="es-US" smtClean="0">
                <a:solidFill>
                  <a:prstClr val="black">
                    <a:tint val="75000"/>
                  </a:prstClr>
                </a:solidFill>
              </a:rPr>
              <a:pPr/>
              <a:t>‹#›</a:t>
            </a:fld>
            <a:endParaRPr lang="es-US">
              <a:solidFill>
                <a:prstClr val="black">
                  <a:tint val="75000"/>
                </a:prstClr>
              </a:solidFill>
            </a:endParaRPr>
          </a:p>
        </p:txBody>
      </p:sp>
    </p:spTree>
    <p:extLst>
      <p:ext uri="{BB962C8B-B14F-4D97-AF65-F5344CB8AC3E}">
        <p14:creationId xmlns:p14="http://schemas.microsoft.com/office/powerpoint/2010/main" val="7890505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13.xml"/><Relationship Id="rId6" Type="http://schemas.openxmlformats.org/officeDocument/2006/relationships/image" Target="../media/image32.jp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jpe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7.jpeg"/><Relationship Id="rId1" Type="http://schemas.openxmlformats.org/officeDocument/2006/relationships/slideLayout" Target="../slideLayouts/slideLayout2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548680"/>
            <a:ext cx="8424936" cy="1728188"/>
          </a:xfrm>
        </p:spPr>
        <p:txBody>
          <a:bodyPr>
            <a:noAutofit/>
          </a:bodyPr>
          <a:lstStyle/>
          <a:p>
            <a:r>
              <a:rPr lang="es-PA" sz="3600" b="1" dirty="0" smtClean="0">
                <a:latin typeface="Times New Roman" pitchFamily="18" charset="0"/>
                <a:cs typeface="Times New Roman" pitchFamily="18" charset="0"/>
              </a:rPr>
              <a:t>IDENTIFICACIÓN </a:t>
            </a:r>
            <a:r>
              <a:rPr lang="es-PA" sz="3600" b="1" i="1" dirty="0" smtClean="0">
                <a:latin typeface="Times New Roman" pitchFamily="18" charset="0"/>
                <a:cs typeface="Times New Roman" pitchFamily="18" charset="0"/>
              </a:rPr>
              <a:t>DE Mycobacterium tuberculosis </a:t>
            </a:r>
            <a:r>
              <a:rPr lang="es-PA" sz="3600" b="1" dirty="0" smtClean="0">
                <a:latin typeface="Times New Roman" pitchFamily="18" charset="0"/>
                <a:cs typeface="Times New Roman" pitchFamily="18" charset="0"/>
              </a:rPr>
              <a:t>A TRAVÉS DE TÉCNICAS MOLECULARES EN PANAMÁ</a:t>
            </a:r>
            <a:endParaRPr lang="es-PA" sz="3600" b="1" dirty="0">
              <a:latin typeface="Times New Roman" pitchFamily="18" charset="0"/>
              <a:cs typeface="Times New Roman" pitchFamily="18" charset="0"/>
            </a:endParaRPr>
          </a:p>
        </p:txBody>
      </p:sp>
      <p:sp>
        <p:nvSpPr>
          <p:cNvPr id="3" name="Subtitle 2"/>
          <p:cNvSpPr>
            <a:spLocks noGrp="1"/>
          </p:cNvSpPr>
          <p:nvPr>
            <p:ph type="subTitle" idx="1"/>
          </p:nvPr>
        </p:nvSpPr>
        <p:spPr>
          <a:xfrm>
            <a:off x="1331640" y="3068960"/>
            <a:ext cx="6400800" cy="1752600"/>
          </a:xfrm>
        </p:spPr>
        <p:txBody>
          <a:bodyPr/>
          <a:lstStyle/>
          <a:p>
            <a:r>
              <a:rPr lang="es-PA" b="1" dirty="0" err="1" smtClean="0">
                <a:solidFill>
                  <a:schemeClr val="tx1"/>
                </a:solidFill>
                <a:latin typeface="Times New Roman" pitchFamily="18" charset="0"/>
                <a:cs typeface="Times New Roman" pitchFamily="18" charset="0"/>
              </a:rPr>
              <a:t>M.Sc</a:t>
            </a:r>
            <a:r>
              <a:rPr lang="es-PA" b="1" dirty="0" smtClean="0">
                <a:solidFill>
                  <a:schemeClr val="tx1"/>
                </a:solidFill>
                <a:latin typeface="Times New Roman" pitchFamily="18" charset="0"/>
                <a:cs typeface="Times New Roman" pitchFamily="18" charset="0"/>
              </a:rPr>
              <a:t>. Dilcia Sambrano</a:t>
            </a:r>
          </a:p>
          <a:p>
            <a:r>
              <a:rPr lang="es-PA" b="1" dirty="0" smtClean="0">
                <a:solidFill>
                  <a:schemeClr val="tx1"/>
                </a:solidFill>
                <a:latin typeface="Times New Roman" pitchFamily="18" charset="0"/>
                <a:cs typeface="Times New Roman" pitchFamily="18" charset="0"/>
              </a:rPr>
              <a:t>INDICASAT -AIP</a:t>
            </a:r>
          </a:p>
          <a:p>
            <a:endParaRPr lang="es-PA" dirty="0"/>
          </a:p>
        </p:txBody>
      </p:sp>
    </p:spTree>
    <p:extLst>
      <p:ext uri="{BB962C8B-B14F-4D97-AF65-F5344CB8AC3E}">
        <p14:creationId xmlns:p14="http://schemas.microsoft.com/office/powerpoint/2010/main" val="2546574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228062"/>
            <a:ext cx="8229600" cy="648072"/>
          </a:xfrm>
        </p:spPr>
        <p:txBody>
          <a:bodyPr>
            <a:noAutofit/>
          </a:bodyPr>
          <a:lstStyle/>
          <a:p>
            <a:pPr lvl="0" defTabSz="457200">
              <a:spcBef>
                <a:spcPts val="0"/>
              </a:spcBef>
            </a:pPr>
            <a:r>
              <a:rPr lang="en-US" sz="2000" b="1" dirty="0" smtClean="0">
                <a:solidFill>
                  <a:prstClr val="black"/>
                </a:solidFill>
                <a:latin typeface="Times New Roman" pitchFamily="18" charset="0"/>
                <a:cs typeface="Times New Roman" pitchFamily="18" charset="0"/>
              </a:rPr>
              <a:t>TRANSFERENCIA DE  NUEVA ESTRATEGIA TRANSNACIONAL PARA EL CONTROL DE CEPAS DE TB DE ALTO RIESGO </a:t>
            </a:r>
            <a:r>
              <a:rPr lang="en-US" sz="2000" dirty="0" smtClean="0">
                <a:solidFill>
                  <a:prstClr val="black"/>
                </a:solidFill>
                <a:latin typeface="Times New Roman" pitchFamily="18" charset="0"/>
                <a:cs typeface="Times New Roman" pitchFamily="18" charset="0"/>
              </a:rPr>
              <a:t/>
            </a:r>
            <a:br>
              <a:rPr lang="en-US" sz="2000" dirty="0" smtClean="0">
                <a:solidFill>
                  <a:prstClr val="black"/>
                </a:solidFill>
                <a:latin typeface="Times New Roman" pitchFamily="18" charset="0"/>
                <a:cs typeface="Times New Roman" pitchFamily="18" charset="0"/>
              </a:rPr>
            </a:br>
            <a:endParaRPr lang="es-PA" sz="2000" dirty="0">
              <a:latin typeface="Times New Roman" pitchFamily="18" charset="0"/>
              <a:cs typeface="Times New Roman" pitchFamily="18" charset="0"/>
            </a:endParaRPr>
          </a:p>
        </p:txBody>
      </p:sp>
      <p:sp>
        <p:nvSpPr>
          <p:cNvPr id="4" name="TextBox 3"/>
          <p:cNvSpPr txBox="1"/>
          <p:nvPr/>
        </p:nvSpPr>
        <p:spPr>
          <a:xfrm>
            <a:off x="611560" y="908720"/>
            <a:ext cx="7992888"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r>
              <a:rPr lang="es-PA" sz="2000" b="1" dirty="0">
                <a:solidFill>
                  <a:prstClr val="black"/>
                </a:solidFill>
                <a:latin typeface="Times New Roman" pitchFamily="18" charset="0"/>
                <a:cs typeface="Times New Roman" pitchFamily="18" charset="0"/>
              </a:rPr>
              <a:t>Transferencia </a:t>
            </a:r>
            <a:r>
              <a:rPr lang="es-PA" sz="2000" b="1" dirty="0" smtClean="0">
                <a:solidFill>
                  <a:prstClr val="black"/>
                </a:solidFill>
                <a:latin typeface="Times New Roman" pitchFamily="18" charset="0"/>
                <a:cs typeface="Times New Roman" pitchFamily="18" charset="0"/>
              </a:rPr>
              <a:t>de la metodología  ASO de  </a:t>
            </a:r>
            <a:r>
              <a:rPr lang="es-PA" sz="2000" b="1" dirty="0">
                <a:solidFill>
                  <a:prstClr val="black"/>
                </a:solidFill>
                <a:latin typeface="Times New Roman" pitchFamily="18" charset="0"/>
                <a:cs typeface="Times New Roman" pitchFamily="18" charset="0"/>
              </a:rPr>
              <a:t>España </a:t>
            </a:r>
            <a:r>
              <a:rPr lang="es-PA" sz="2000" b="1" dirty="0" smtClean="0">
                <a:solidFill>
                  <a:prstClr val="black"/>
                </a:solidFill>
                <a:latin typeface="Times New Roman" pitchFamily="18" charset="0"/>
                <a:cs typeface="Times New Roman" pitchFamily="18" charset="0"/>
              </a:rPr>
              <a:t>a Panamá</a:t>
            </a:r>
            <a:r>
              <a:rPr lang="es-PA" sz="2000" b="1" dirty="0">
                <a:solidFill>
                  <a:prstClr val="black"/>
                </a:solidFill>
                <a:latin typeface="Times New Roman" pitchFamily="18" charset="0"/>
                <a:cs typeface="Times New Roman" pitchFamily="18" charset="0"/>
              </a:rPr>
              <a:t>. </a:t>
            </a:r>
            <a:endParaRPr lang="es-PA" sz="2000" dirty="0">
              <a:solidFill>
                <a:prstClr val="black"/>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665" y="1725109"/>
            <a:ext cx="3376642"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707904" y="1628800"/>
            <a:ext cx="3096344" cy="6155531"/>
          </a:xfrm>
          <a:prstGeom prst="rect">
            <a:avLst/>
          </a:prstGeom>
          <a:noFill/>
        </p:spPr>
        <p:txBody>
          <a:bodyPr wrap="square" rtlCol="0">
            <a:spAutoFit/>
          </a:bodyPr>
          <a:lstStyle/>
          <a:p>
            <a:r>
              <a:rPr lang="es-PA" dirty="0">
                <a:solidFill>
                  <a:prstClr val="black"/>
                </a:solidFill>
                <a:latin typeface="Times New Roman" pitchFamily="18" charset="0"/>
                <a:cs typeface="Times New Roman" pitchFamily="18" charset="0"/>
              </a:rPr>
              <a:t>Condiciones  de Amplificación para </a:t>
            </a:r>
            <a:r>
              <a:rPr lang="es-PA" dirty="0" smtClean="0">
                <a:solidFill>
                  <a:prstClr val="black"/>
                </a:solidFill>
                <a:latin typeface="Times New Roman" pitchFamily="18" charset="0"/>
                <a:cs typeface="Times New Roman" pitchFamily="18" charset="0"/>
              </a:rPr>
              <a:t>cepas aplicadas en INDICASAT.</a:t>
            </a:r>
            <a:endParaRPr lang="es-PA" dirty="0">
              <a:solidFill>
                <a:prstClr val="black"/>
              </a:solidFill>
              <a:latin typeface="Times New Roman" pitchFamily="18" charset="0"/>
              <a:cs typeface="Times New Roman" pitchFamily="18" charset="0"/>
            </a:endParaRPr>
          </a:p>
          <a:p>
            <a:r>
              <a:rPr lang="es-PA" dirty="0">
                <a:solidFill>
                  <a:prstClr val="black"/>
                </a:solidFill>
                <a:latin typeface="Times New Roman" pitchFamily="18" charset="0"/>
                <a:cs typeface="Times New Roman" pitchFamily="18" charset="0"/>
              </a:rPr>
              <a:t>94ºC – 5min</a:t>
            </a:r>
          </a:p>
          <a:p>
            <a:r>
              <a:rPr lang="es-PA" dirty="0">
                <a:solidFill>
                  <a:prstClr val="black"/>
                </a:solidFill>
                <a:latin typeface="Times New Roman" pitchFamily="18" charset="0"/>
                <a:cs typeface="Times New Roman" pitchFamily="18" charset="0"/>
              </a:rPr>
              <a:t>94ºC – 1min</a:t>
            </a:r>
          </a:p>
          <a:p>
            <a:r>
              <a:rPr lang="es-PA" dirty="0">
                <a:solidFill>
                  <a:prstClr val="black"/>
                </a:solidFill>
                <a:latin typeface="Times New Roman" pitchFamily="18" charset="0"/>
                <a:cs typeface="Times New Roman" pitchFamily="18" charset="0"/>
              </a:rPr>
              <a:t>60ºC – 1min      35 ciclos </a:t>
            </a:r>
          </a:p>
          <a:p>
            <a:r>
              <a:rPr lang="es-PA" dirty="0">
                <a:solidFill>
                  <a:prstClr val="black"/>
                </a:solidFill>
                <a:latin typeface="Times New Roman" pitchFamily="18" charset="0"/>
                <a:cs typeface="Times New Roman" pitchFamily="18" charset="0"/>
              </a:rPr>
              <a:t>72ºC – 1min</a:t>
            </a:r>
          </a:p>
          <a:p>
            <a:r>
              <a:rPr lang="es-PA" dirty="0">
                <a:solidFill>
                  <a:prstClr val="black"/>
                </a:solidFill>
                <a:latin typeface="Times New Roman" pitchFamily="18" charset="0"/>
                <a:cs typeface="Times New Roman" pitchFamily="18" charset="0"/>
              </a:rPr>
              <a:t>72ºC – 5min</a:t>
            </a:r>
          </a:p>
          <a:p>
            <a:endParaRPr lang="es-PA" dirty="0">
              <a:solidFill>
                <a:prstClr val="black"/>
              </a:solidFill>
              <a:latin typeface="Times New Roman" pitchFamily="18" charset="0"/>
              <a:cs typeface="Times New Roman" pitchFamily="18" charset="0"/>
            </a:endParaRPr>
          </a:p>
          <a:p>
            <a:r>
              <a:rPr lang="es-PA" dirty="0">
                <a:solidFill>
                  <a:prstClr val="black"/>
                </a:solidFill>
                <a:latin typeface="Times New Roman" pitchFamily="18" charset="0"/>
                <a:cs typeface="Times New Roman" pitchFamily="18" charset="0"/>
              </a:rPr>
              <a:t>* Se utilizó el Master </a:t>
            </a:r>
            <a:r>
              <a:rPr lang="es-PA" dirty="0" err="1">
                <a:solidFill>
                  <a:prstClr val="black"/>
                </a:solidFill>
                <a:latin typeface="Times New Roman" pitchFamily="18" charset="0"/>
                <a:cs typeface="Times New Roman" pitchFamily="18" charset="0"/>
              </a:rPr>
              <a:t>Mix</a:t>
            </a:r>
            <a:r>
              <a:rPr lang="es-PA" dirty="0">
                <a:solidFill>
                  <a:prstClr val="black"/>
                </a:solidFill>
                <a:latin typeface="Times New Roman" pitchFamily="18" charset="0"/>
                <a:cs typeface="Times New Roman" pitchFamily="18" charset="0"/>
              </a:rPr>
              <a:t> de la casa </a:t>
            </a:r>
            <a:r>
              <a:rPr lang="es-PA" dirty="0" err="1">
                <a:solidFill>
                  <a:prstClr val="black"/>
                </a:solidFill>
                <a:latin typeface="Times New Roman" pitchFamily="18" charset="0"/>
                <a:cs typeface="Times New Roman" pitchFamily="18" charset="0"/>
              </a:rPr>
              <a:t>Promega</a:t>
            </a:r>
            <a:r>
              <a:rPr lang="es-PA" dirty="0">
                <a:solidFill>
                  <a:prstClr val="black"/>
                </a:solidFill>
                <a:latin typeface="Times New Roman" pitchFamily="18" charset="0"/>
                <a:cs typeface="Times New Roman" pitchFamily="18" charset="0"/>
              </a:rPr>
              <a:t>.</a:t>
            </a:r>
          </a:p>
          <a:p>
            <a:r>
              <a:rPr lang="es-PA" dirty="0">
                <a:solidFill>
                  <a:prstClr val="black"/>
                </a:solidFill>
                <a:latin typeface="Times New Roman" pitchFamily="18" charset="0"/>
                <a:cs typeface="Times New Roman" pitchFamily="18" charset="0"/>
              </a:rPr>
              <a:t>*Gel 2.0%</a:t>
            </a:r>
          </a:p>
          <a:p>
            <a:r>
              <a:rPr lang="es-PA" dirty="0">
                <a:solidFill>
                  <a:prstClr val="black"/>
                </a:solidFill>
                <a:latin typeface="Times New Roman" pitchFamily="18" charset="0"/>
                <a:cs typeface="Times New Roman" pitchFamily="18" charset="0"/>
              </a:rPr>
              <a:t>*95V</a:t>
            </a:r>
          </a:p>
          <a:p>
            <a:r>
              <a:rPr lang="es-PA" dirty="0">
                <a:solidFill>
                  <a:prstClr val="black"/>
                </a:solidFill>
                <a:latin typeface="Times New Roman" pitchFamily="18" charset="0"/>
                <a:cs typeface="Times New Roman" pitchFamily="18" charset="0"/>
              </a:rPr>
              <a:t>*2.5wl de ADN</a:t>
            </a:r>
          </a:p>
          <a:p>
            <a:r>
              <a:rPr lang="es-PA" dirty="0">
                <a:solidFill>
                  <a:prstClr val="black"/>
                </a:solidFill>
                <a:latin typeface="Times New Roman" pitchFamily="18" charset="0"/>
                <a:cs typeface="Times New Roman" pitchFamily="18" charset="0"/>
              </a:rPr>
              <a:t>*25wl total de reacción.</a:t>
            </a:r>
          </a:p>
          <a:p>
            <a:endParaRPr lang="es-PA" sz="1600" dirty="0">
              <a:solidFill>
                <a:prstClr val="black"/>
              </a:solidFill>
            </a:endParaRPr>
          </a:p>
          <a:p>
            <a:endParaRPr lang="es-PA" dirty="0">
              <a:solidFill>
                <a:prstClr val="black"/>
              </a:solidFill>
            </a:endParaRPr>
          </a:p>
          <a:p>
            <a:endParaRPr lang="es-PA" dirty="0">
              <a:solidFill>
                <a:prstClr val="black"/>
              </a:solidFill>
            </a:endParaRPr>
          </a:p>
          <a:p>
            <a:endParaRPr lang="es-PA" dirty="0">
              <a:solidFill>
                <a:prstClr val="black"/>
              </a:solidFill>
            </a:endParaRPr>
          </a:p>
          <a:p>
            <a:endParaRPr lang="es-PA" dirty="0">
              <a:solidFill>
                <a:prstClr val="black"/>
              </a:solidFill>
            </a:endParaRPr>
          </a:p>
          <a:p>
            <a:endParaRPr lang="es-PA" dirty="0">
              <a:solidFill>
                <a:prstClr val="black"/>
              </a:solidFill>
            </a:endParaRPr>
          </a:p>
          <a:p>
            <a:endParaRPr lang="es-PA" dirty="0">
              <a:solidFill>
                <a:prstClr val="black"/>
              </a:solidFill>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1484783"/>
            <a:ext cx="2304256" cy="280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8939" y="1667258"/>
            <a:ext cx="3312368" cy="338554"/>
          </a:xfrm>
          <a:prstGeom prst="rect">
            <a:avLst/>
          </a:prstGeom>
          <a:noFill/>
        </p:spPr>
        <p:txBody>
          <a:bodyPr wrap="square" rtlCol="0">
            <a:spAutoFit/>
          </a:bodyPr>
          <a:lstStyle/>
          <a:p>
            <a:r>
              <a:rPr lang="es-PA" sz="1600" dirty="0" smtClean="0">
                <a:solidFill>
                  <a:schemeClr val="bg1"/>
                </a:solidFill>
              </a:rPr>
              <a:t>M  1  2  3    4   5  M  6  7   8   9      C- M</a:t>
            </a:r>
            <a:endParaRPr lang="es-PA" sz="1600" dirty="0">
              <a:solidFill>
                <a:schemeClr val="bg1"/>
              </a:solidFill>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665" y="4706565"/>
            <a:ext cx="3783211"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459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44"/>
          <p:cNvSpPr txBox="1"/>
          <p:nvPr/>
        </p:nvSpPr>
        <p:spPr>
          <a:xfrm>
            <a:off x="395536" y="1556792"/>
            <a:ext cx="1654838"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ysClr val="windowText" lastClr="000000"/>
                </a:solidFill>
                <a:effectLst/>
                <a:uLnTx/>
                <a:uFillTx/>
              </a:rPr>
              <a:t>DESARROLLO DE UNA </a:t>
            </a:r>
            <a:r>
              <a:rPr kumimoji="0" lang="es-ES" sz="1800" b="1" i="0" u="none" strike="noStrike" kern="0" cap="none" spc="0" normalizeH="0" baseline="0" noProof="0" dirty="0">
                <a:ln>
                  <a:noFill/>
                </a:ln>
                <a:solidFill>
                  <a:sysClr val="windowText" lastClr="000000"/>
                </a:solidFill>
                <a:effectLst/>
                <a:uLnTx/>
                <a:uFillTx/>
              </a:rPr>
              <a:t>NUEVA ESTRATEGIA</a:t>
            </a:r>
          </a:p>
        </p:txBody>
      </p:sp>
      <p:sp>
        <p:nvSpPr>
          <p:cNvPr id="4" name="Left Brace 4"/>
          <p:cNvSpPr/>
          <p:nvPr/>
        </p:nvSpPr>
        <p:spPr>
          <a:xfrm>
            <a:off x="2050374" y="1590155"/>
            <a:ext cx="190500" cy="1003300"/>
          </a:xfrm>
          <a:prstGeom prst="leftBrace">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TextBox 4"/>
          <p:cNvSpPr txBox="1"/>
          <p:nvPr/>
        </p:nvSpPr>
        <p:spPr>
          <a:xfrm>
            <a:off x="2339752" y="1590155"/>
            <a:ext cx="4176464" cy="369332"/>
          </a:xfrm>
          <a:prstGeom prst="rect">
            <a:avLst/>
          </a:prstGeom>
          <a:noFill/>
        </p:spPr>
        <p:txBody>
          <a:bodyPr wrap="square" rtlCol="0">
            <a:spAutoFit/>
          </a:bodyPr>
          <a:lstStyle/>
          <a:p>
            <a:r>
              <a:rPr lang="es-PA" dirty="0" smtClean="0"/>
              <a:t>Solo se requiere ADN.</a:t>
            </a:r>
            <a:endParaRPr lang="es-PA" dirty="0"/>
          </a:p>
        </p:txBody>
      </p:sp>
      <p:sp>
        <p:nvSpPr>
          <p:cNvPr id="6" name="TextBox 5"/>
          <p:cNvSpPr txBox="1"/>
          <p:nvPr/>
        </p:nvSpPr>
        <p:spPr>
          <a:xfrm>
            <a:off x="2339752" y="2018457"/>
            <a:ext cx="3672408" cy="646331"/>
          </a:xfrm>
          <a:prstGeom prst="rect">
            <a:avLst/>
          </a:prstGeom>
          <a:noFill/>
        </p:spPr>
        <p:txBody>
          <a:bodyPr wrap="square" rtlCol="0">
            <a:spAutoFit/>
          </a:bodyPr>
          <a:lstStyle/>
          <a:p>
            <a:r>
              <a:rPr lang="es-PA" dirty="0" smtClean="0"/>
              <a:t>Materiales para hacer PCR y geles de Agarosa </a:t>
            </a:r>
            <a:endParaRPr lang="es-PA" dirty="0"/>
          </a:p>
        </p:txBody>
      </p:sp>
      <p:sp>
        <p:nvSpPr>
          <p:cNvPr id="7" name="Left Brace 4"/>
          <p:cNvSpPr/>
          <p:nvPr/>
        </p:nvSpPr>
        <p:spPr>
          <a:xfrm>
            <a:off x="5911728" y="1590155"/>
            <a:ext cx="190500" cy="1003300"/>
          </a:xfrm>
          <a:prstGeom prst="leftBrace">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CuadroTexto 54"/>
          <p:cNvSpPr txBox="1"/>
          <p:nvPr/>
        </p:nvSpPr>
        <p:spPr>
          <a:xfrm>
            <a:off x="6104002" y="1695291"/>
            <a:ext cx="2779899" cy="64633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smtClean="0">
                <a:ln>
                  <a:noFill/>
                </a:ln>
                <a:solidFill>
                  <a:sysClr val="windowText" lastClr="000000"/>
                </a:solidFill>
                <a:effectLst/>
                <a:uLnTx/>
                <a:uFillTx/>
              </a:rPr>
              <a:t>Técnicas</a:t>
            </a:r>
            <a:r>
              <a:rPr kumimoji="0" lang="es-ES" sz="1800" b="0" i="0" u="none" strike="noStrike" kern="0" cap="none" spc="0" normalizeH="0" noProof="0" dirty="0" smtClean="0">
                <a:ln>
                  <a:noFill/>
                </a:ln>
                <a:solidFill>
                  <a:sysClr val="windowText" lastClr="000000"/>
                </a:solidFill>
                <a:effectLst/>
                <a:uLnTx/>
                <a:uFillTx/>
              </a:rPr>
              <a:t> </a:t>
            </a:r>
            <a:r>
              <a:rPr kumimoji="0" lang="es-ES" sz="1800" b="0" i="0" u="none" strike="noStrike" kern="0" cap="none" spc="0" normalizeH="0" baseline="0" noProof="0" dirty="0" smtClean="0">
                <a:ln>
                  <a:noFill/>
                </a:ln>
                <a:solidFill>
                  <a:sysClr val="windowText" lastClr="000000"/>
                </a:solidFill>
                <a:effectLst/>
                <a:uLnTx/>
                <a:uFillTx/>
              </a:rPr>
              <a:t>moleculares </a:t>
            </a:r>
            <a:r>
              <a:rPr kumimoji="0" lang="es-ES" sz="1800" b="0" i="0" u="none" strike="noStrike" kern="0" cap="none" spc="0" normalizeH="0" baseline="0" noProof="0" dirty="0">
                <a:ln>
                  <a:noFill/>
                </a:ln>
                <a:solidFill>
                  <a:sysClr val="windowText" lastClr="000000"/>
                </a:solidFill>
                <a:effectLst/>
                <a:uLnTx/>
                <a:uFillTx/>
              </a:rPr>
              <a:t>sencillas, baratas y rápidas.</a:t>
            </a:r>
          </a:p>
        </p:txBody>
      </p:sp>
      <p:sp>
        <p:nvSpPr>
          <p:cNvPr id="9" name="Title 8"/>
          <p:cNvSpPr>
            <a:spLocks noGrp="1"/>
          </p:cNvSpPr>
          <p:nvPr>
            <p:ph type="title"/>
          </p:nvPr>
        </p:nvSpPr>
        <p:spPr>
          <a:xfrm>
            <a:off x="179511" y="274638"/>
            <a:ext cx="8704389" cy="1143000"/>
          </a:xfrm>
        </p:spPr>
        <p:txBody>
          <a:bodyPr>
            <a:normAutofit/>
          </a:bodyPr>
          <a:lstStyle/>
          <a:p>
            <a:r>
              <a:rPr lang="es-PA" sz="2800" dirty="0" smtClean="0">
                <a:latin typeface="Times New Roman" pitchFamily="18" charset="0"/>
                <a:cs typeface="Times New Roman" pitchFamily="18" charset="0"/>
              </a:rPr>
              <a:t>IMPORTANCIA</a:t>
            </a:r>
            <a:r>
              <a:rPr lang="es-PA" sz="2800" dirty="0">
                <a:solidFill>
                  <a:prstClr val="black"/>
                </a:solidFill>
                <a:latin typeface="Times New Roman" pitchFamily="18" charset="0"/>
                <a:cs typeface="Times New Roman" pitchFamily="18" charset="0"/>
              </a:rPr>
              <a:t> PARA PANAMA</a:t>
            </a:r>
            <a:r>
              <a:rPr lang="es-PA" sz="2800" dirty="0" smtClean="0">
                <a:latin typeface="Times New Roman" pitchFamily="18" charset="0"/>
                <a:cs typeface="Times New Roman" pitchFamily="18" charset="0"/>
              </a:rPr>
              <a:t> DE ESTA NUEVA ESTRATEGIA BASADA EN  WGS</a:t>
            </a:r>
            <a:r>
              <a:rPr lang="es-PA" sz="2800" dirty="0" smtClean="0"/>
              <a:t>.</a:t>
            </a:r>
            <a:endParaRPr lang="es-PA" sz="2800" dirty="0"/>
          </a:p>
        </p:txBody>
      </p:sp>
      <p:sp>
        <p:nvSpPr>
          <p:cNvPr id="10" name="Rectangle 9"/>
          <p:cNvSpPr/>
          <p:nvPr/>
        </p:nvSpPr>
        <p:spPr>
          <a:xfrm>
            <a:off x="169907" y="3241236"/>
            <a:ext cx="8713994"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just"/>
            <a:r>
              <a:rPr lang="es-ES" sz="2000" dirty="0" smtClean="0">
                <a:solidFill>
                  <a:prstClr val="black"/>
                </a:solidFill>
                <a:latin typeface="Times New Roman" pitchFamily="18" charset="0"/>
                <a:cs typeface="Times New Roman" pitchFamily="18" charset="0"/>
              </a:rPr>
              <a:t>Esta </a:t>
            </a:r>
            <a:r>
              <a:rPr lang="es-ES" sz="2000" dirty="0">
                <a:solidFill>
                  <a:prstClr val="black"/>
                </a:solidFill>
                <a:latin typeface="Times New Roman" pitchFamily="18" charset="0"/>
                <a:cs typeface="Times New Roman" pitchFamily="18" charset="0"/>
              </a:rPr>
              <a:t>estrategia hizo posible identificar la presencia  de la </a:t>
            </a:r>
            <a:r>
              <a:rPr lang="es-ES" sz="2000" dirty="0" err="1">
                <a:solidFill>
                  <a:prstClr val="black"/>
                </a:solidFill>
                <a:latin typeface="Times New Roman" pitchFamily="18" charset="0"/>
                <a:cs typeface="Times New Roman" pitchFamily="18" charset="0"/>
              </a:rPr>
              <a:t>sublínea</a:t>
            </a:r>
            <a:r>
              <a:rPr lang="es-ES" sz="2000" dirty="0">
                <a:solidFill>
                  <a:prstClr val="black"/>
                </a:solidFill>
                <a:latin typeface="Times New Roman" pitchFamily="18" charset="0"/>
                <a:cs typeface="Times New Roman" pitchFamily="18" charset="0"/>
              </a:rPr>
              <a:t> de Beijing en los casos incidentes en Colón. Esta estrategia  puede constituir un nuevo modelo para estudiar la transmisión de TB en Panamá, ayudando  la implementación de programas sistemáticos de epidemiología molecular. </a:t>
            </a:r>
            <a:endParaRPr lang="es-PA" sz="20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338747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s-PA" sz="3200" b="1" dirty="0" smtClean="0">
                <a:latin typeface="Times New Roman" pitchFamily="18" charset="0"/>
                <a:cs typeface="Times New Roman" pitchFamily="18" charset="0"/>
              </a:rPr>
              <a:t>CONCLUSIONES </a:t>
            </a:r>
            <a:endParaRPr lang="es-PA" sz="3200" b="1" dirty="0">
              <a:latin typeface="Times New Roman" pitchFamily="18" charset="0"/>
              <a:cs typeface="Times New Roman" pitchFamily="18" charset="0"/>
            </a:endParaRPr>
          </a:p>
        </p:txBody>
      </p:sp>
      <p:sp>
        <p:nvSpPr>
          <p:cNvPr id="5" name="TextBox 4"/>
          <p:cNvSpPr txBox="1"/>
          <p:nvPr/>
        </p:nvSpPr>
        <p:spPr>
          <a:xfrm>
            <a:off x="467544" y="980748"/>
            <a:ext cx="8352928" cy="4401205"/>
          </a:xfrm>
          <a:prstGeom prst="rect">
            <a:avLst/>
          </a:prstGeom>
          <a:noFill/>
        </p:spPr>
        <p:txBody>
          <a:bodyPr wrap="square" rtlCol="0">
            <a:spAutoFit/>
          </a:bodyPr>
          <a:lstStyle/>
          <a:p>
            <a:r>
              <a:rPr lang="es-PA" sz="2000" dirty="0" smtClean="0">
                <a:latin typeface="Times New Roman" pitchFamily="18" charset="0"/>
                <a:cs typeface="Times New Roman" pitchFamily="18" charset="0"/>
              </a:rPr>
              <a:t>-Las cepas de Beijing altamente relacionadas fueron responsables de la mayor parte de la transmisión reciente de tuberculosis en Colón, lo que constituye una alerta desafiante para el programa de control de la tuberculosis. Es necesario centrar los esfuerzos hacia el control de estas cepas.</a:t>
            </a:r>
          </a:p>
          <a:p>
            <a:endParaRPr lang="es-PA" sz="2000" dirty="0">
              <a:latin typeface="Times New Roman" pitchFamily="18" charset="0"/>
              <a:cs typeface="Times New Roman" pitchFamily="18" charset="0"/>
            </a:endParaRPr>
          </a:p>
          <a:p>
            <a:r>
              <a:rPr lang="es-PA" sz="2000" dirty="0" smtClean="0">
                <a:latin typeface="Times New Roman" pitchFamily="18" charset="0"/>
                <a:cs typeface="Times New Roman" pitchFamily="18" charset="0"/>
              </a:rPr>
              <a:t>-Estamos en proceso de evaluación geográfica para la recolección de  nuevas cepas a nivel de otras provincias  y </a:t>
            </a:r>
            <a:r>
              <a:rPr lang="es-PA" sz="2000" dirty="0" err="1" smtClean="0">
                <a:latin typeface="Times New Roman" pitchFamily="18" charset="0"/>
                <a:cs typeface="Times New Roman" pitchFamily="18" charset="0"/>
              </a:rPr>
              <a:t>AplicaR</a:t>
            </a:r>
            <a:r>
              <a:rPr lang="es-PA" sz="2000" dirty="0" smtClean="0">
                <a:latin typeface="Times New Roman" pitchFamily="18" charset="0"/>
                <a:cs typeface="Times New Roman" pitchFamily="18" charset="0"/>
              </a:rPr>
              <a:t> la Metodología de ASO que nos permitiría hacer un análisis mas a fondo de la historia de la transmisiones de cepas  Beijing.  Y su  gran importancia debido a su capacidad de mutaciones a medicamentos.</a:t>
            </a:r>
          </a:p>
          <a:p>
            <a:endParaRPr lang="es-PA" sz="2000" dirty="0">
              <a:latin typeface="Times New Roman" pitchFamily="18" charset="0"/>
              <a:cs typeface="Times New Roman" pitchFamily="18" charset="0"/>
            </a:endParaRPr>
          </a:p>
          <a:p>
            <a:r>
              <a:rPr lang="es-PA" sz="2000" dirty="0" smtClean="0">
                <a:latin typeface="Times New Roman" pitchFamily="18" charset="0"/>
                <a:cs typeface="Times New Roman" pitchFamily="18" charset="0"/>
              </a:rPr>
              <a:t>-ASO es un herramienta clave para el seguimiento de casos de brotes dentro de una  del País , mejorando así la capacidad de diagnostico, prevención  del aumento de cepas resistentes.</a:t>
            </a:r>
            <a:endParaRPr lang="es-PA" sz="2000" dirty="0">
              <a:latin typeface="Times New Roman" pitchFamily="18" charset="0"/>
              <a:cs typeface="Times New Roman" pitchFamily="18" charset="0"/>
            </a:endParaRPr>
          </a:p>
        </p:txBody>
      </p:sp>
    </p:spTree>
    <p:extLst>
      <p:ext uri="{BB962C8B-B14F-4D97-AF65-F5344CB8AC3E}">
        <p14:creationId xmlns:p14="http://schemas.microsoft.com/office/powerpoint/2010/main" val="3934094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0721" y="344083"/>
            <a:ext cx="4629150" cy="857250"/>
          </a:xfrm>
        </p:spPr>
        <p:txBody>
          <a:bodyPr/>
          <a:lstStyle/>
          <a:p>
            <a:r>
              <a:rPr lang="es-PA" b="1" dirty="0"/>
              <a:t>Agradecimientos</a:t>
            </a:r>
            <a:r>
              <a:rPr lang="es-PA" dirty="0"/>
              <a:t> </a:t>
            </a:r>
          </a:p>
        </p:txBody>
      </p:sp>
      <p:sp>
        <p:nvSpPr>
          <p:cNvPr id="12" name="Content Placeholder 5"/>
          <p:cNvSpPr txBox="1">
            <a:spLocks/>
          </p:cNvSpPr>
          <p:nvPr/>
        </p:nvSpPr>
        <p:spPr>
          <a:xfrm>
            <a:off x="2317173" y="3811013"/>
            <a:ext cx="6452754" cy="1143000"/>
          </a:xfrm>
          <a:prstGeom prst="rect">
            <a:avLst/>
          </a:prstGeom>
        </p:spPr>
        <p:txBody>
          <a:bodyPr vert="horz" lIns="68580" tIns="34290" rIns="68580" bIns="34290" rtlCol="0">
            <a:noAutofit/>
          </a:bodyPr>
          <a:lstStyle/>
          <a:p>
            <a:pPr marL="257175" indent="-257175" algn="r">
              <a:defRPr/>
            </a:pPr>
            <a:r>
              <a:rPr lang="es-PA" sz="2400" b="1" u="sng" dirty="0">
                <a:solidFill>
                  <a:prstClr val="black"/>
                </a:solidFill>
                <a:latin typeface="Times New Roman" pitchFamily="18" charset="0"/>
                <a:cs typeface="Times New Roman" pitchFamily="18" charset="0"/>
              </a:rPr>
              <a:t>Financiamiento: </a:t>
            </a:r>
          </a:p>
          <a:p>
            <a:pPr algn="r">
              <a:defRPr/>
            </a:pPr>
            <a:r>
              <a:rPr lang="es-PA" sz="2400" dirty="0">
                <a:solidFill>
                  <a:prstClr val="black"/>
                </a:solidFill>
                <a:latin typeface="Times New Roman" pitchFamily="18" charset="0"/>
                <a:cs typeface="Times New Roman" pitchFamily="18" charset="0"/>
              </a:rPr>
              <a:t>Secretaria Nacional de Ciencia, Tecnología e Innovación – </a:t>
            </a:r>
            <a:r>
              <a:rPr lang="es-PA" sz="2400" b="1" dirty="0">
                <a:solidFill>
                  <a:prstClr val="black"/>
                </a:solidFill>
                <a:latin typeface="Times New Roman" pitchFamily="18" charset="0"/>
                <a:cs typeface="Times New Roman" pitchFamily="18" charset="0"/>
              </a:rPr>
              <a:t>SENACYT</a:t>
            </a:r>
            <a:r>
              <a:rPr lang="es-PA" sz="2400" b="1" dirty="0">
                <a:solidFill>
                  <a:prstClr val="black"/>
                </a:solidFill>
              </a:rPr>
              <a:t>.</a:t>
            </a:r>
          </a:p>
          <a:p>
            <a:pPr algn="r">
              <a:defRPr/>
            </a:pPr>
            <a:r>
              <a:rPr lang="es-PA" sz="2400" dirty="0">
                <a:solidFill>
                  <a:prstClr val="black"/>
                </a:solidFill>
                <a:latin typeface="Times New Roman" pitchFamily="18" charset="0"/>
                <a:cs typeface="Times New Roman" pitchFamily="18" charset="0"/>
              </a:rPr>
              <a:t>Sistema Nacional de Investigadores </a:t>
            </a:r>
            <a:r>
              <a:rPr lang="es-PA" sz="2400" b="1" dirty="0">
                <a:solidFill>
                  <a:prstClr val="black"/>
                </a:solidFill>
                <a:latin typeface="Times New Roman" pitchFamily="18" charset="0"/>
                <a:cs typeface="Times New Roman" pitchFamily="18" charset="0"/>
              </a:rPr>
              <a:t>- SNI</a:t>
            </a:r>
          </a:p>
          <a:p>
            <a:pPr marL="257175" indent="-257175" algn="r">
              <a:spcBef>
                <a:spcPct val="20000"/>
              </a:spcBef>
              <a:defRPr/>
            </a:pPr>
            <a:endParaRPr lang="es-PA" dirty="0">
              <a:solidFill>
                <a:prstClr val="black"/>
              </a:solidFill>
              <a:latin typeface="Times New Roman" pitchFamily="18" charset="0"/>
              <a:cs typeface="Times New Roman" pitchFamily="18" charset="0"/>
            </a:endParaRPr>
          </a:p>
        </p:txBody>
      </p:sp>
      <p:pic>
        <p:nvPicPr>
          <p:cNvPr id="15" name="Picture 4" descr="http://190.34.154.88/WCCMA/Imagenes/MinsaLogo.jpg"/>
          <p:cNvPicPr>
            <a:picLocks noChangeAspect="1" noChangeArrowheads="1"/>
          </p:cNvPicPr>
          <p:nvPr/>
        </p:nvPicPr>
        <p:blipFill>
          <a:blip r:embed="rId2" cstate="print"/>
          <a:srcRect/>
          <a:stretch>
            <a:fillRect/>
          </a:stretch>
        </p:blipFill>
        <p:spPr bwMode="auto">
          <a:xfrm>
            <a:off x="1435607" y="1667721"/>
            <a:ext cx="738393" cy="948506"/>
          </a:xfrm>
          <a:prstGeom prst="rect">
            <a:avLst/>
          </a:prstGeom>
          <a:noFill/>
        </p:spPr>
      </p:pic>
      <p:pic>
        <p:nvPicPr>
          <p:cNvPr id="16" name="Picture 6" descr="http://logos-vector.com/images/logo/xxl/1/1/8/118810/Caja_de_Seguro_Social_Panama_6cdef_450x450.png"/>
          <p:cNvPicPr>
            <a:picLocks noChangeAspect="1" noChangeArrowheads="1"/>
          </p:cNvPicPr>
          <p:nvPr/>
        </p:nvPicPr>
        <p:blipFill>
          <a:blip r:embed="rId3" cstate="print"/>
          <a:srcRect/>
          <a:stretch>
            <a:fillRect/>
          </a:stretch>
        </p:blipFill>
        <p:spPr bwMode="auto">
          <a:xfrm>
            <a:off x="304803" y="1646324"/>
            <a:ext cx="747150" cy="996200"/>
          </a:xfrm>
          <a:prstGeom prst="rect">
            <a:avLst/>
          </a:prstGeom>
          <a:noFill/>
        </p:spPr>
      </p:pic>
      <p:sp>
        <p:nvSpPr>
          <p:cNvPr id="73734" name="AutoShape 6" descr="data:image/jpeg;base64,/9j/4AAQSkZJRgABAQAAAQABAAD/2wCEAAkGBxQSEBUUEhQVFRUXGRoaGBgYGR4gIBwfGh4eFxcdHB0YHCggHB8lHBwcIjEhJiksLi4uGCIzODMvNygtLisBCgoKDg0OGxAQGy8kICQ0LDQ1NCwvLSw0LDQ0LCwsLywsLCwsLCwsLCwsLDQsLywsLCwsLCwsLCwsLCwsLCwsLP/AABEIAN0A5AMBEQACEQEDEQH/xAAbAAACAwEBAQAAAAAAAAAAAAAABQMEBgIBB//EAFAQAAEDAgQCBgUFDQUHAwUAAAECAxEABAUSITFBUQYTImFxgRQyUpGhFiNCsdEVM1NiY3KCkpOissHUJDRzs/AHQ4PD0uHxRHTCJVRk0/L/xAAaAQACAwEBAAAAAAAAAAAAAAAABAIDBQEG/8QAOhEAAQMCAwUGBQIGAgMBAAAAAQACAwQREiExBRNBUWEiMnGBobEUkcHR8CNCJDM0UuHxFWJTgqJD/9oADAMBAAIRAxEAPwD7jQhFCEUIRQhFCEUIRQhFCFG68lIJUQkDckwPea6GkmwUXODRdxskN/0ztWzlSouq4BsSDyGbb3TTsezZ3i5Fh1ySEu1IGGwOI9M1S+UF68PmLMpk6KcOkbgwcvDjJFW/CU0Z/Ulv4Kn4yqkH6UVupXX3MxF0nrLlDIjZpM/XBH61c31Gwdlhd4ld3FdIe28N8FKromtQHWXlwqN4VHjGpj41z49o7sTR5KR2c53elcfNCehFtJKy64T7a/5gA0f8nOBZth4BH/E05N3XPiV690GtCICVpPMLP/ykfCujatSDr6IdselIsBbzXnyPggourlJH48/ZURtC4s6Np8kf8bY3bI4eajXgV82CWr0r1kJcT8Co5vqFSFTSvPbit4H6KJpKtmbJb+K8+6OJNH5y3beTG7Rg6DXcnXuy8DRuaN47Dy09Ub+ujPaYHeC6tum7UhL7bjCuIUkkDhyn4UO2ZJa8ZDh0K6zasYNpWlp6haGzv2nRLTiFjjlUDHjG1IPifGbOBHitCOaOQXY4HwVmoK1e0IRQhFCEUIRQhFCEUIRQhFCEUIRQhFCEUIRQhQXV0htJW4pKEjcqMD41JjHPNmi5UHyNYLuNgsredMFOq6uxaU6r2yDlHfGnvUQPGtNmzgwY6h2EcuKypNpukOCmbiPPgvGOiTr5z3z6lnfq0nQfCP1QPGh20GRDDTst1Oq43ZskpxVL79Bom62rSxTmCEoJ7IyplajvA3UaUxT1JsST4nIJwtp6UXAA8BmVbwrF2rgK6snMmAtKgUqSTwII+O2hqqaB8VsXHQ63V0FQya+HUajkltzdOvXDzaHgw2wE5l5UkkqGY6rMBITGsedXtZHHG1zm4i6+XpwSznySyOY12EN48fVK38ZcVbFsPpdUp5DXWtgyELJgqMBOYgEdnaR40yynaJcRbYWJseJHAcbJZ9S4xYA+5uBccAfqreIWCbIsusFQl1KHEqWo9YF6EwTqudZ7jVUUhqA5jxwJFhpb6K2WMUpa+PmAc9b/AFSBxTP9ocWw8s9e4EvIVlCTIyyc4yweJHGng2TsMa4DsjI539Eg50dnucxx7RzHD1yT5IfWpi1U8tCktda84giTJyoSCZ4zJ4x30kd00PlDbgmwB9U9+q4shL7EC5I9ArHR+6+cWlN0m4Zy5gVLBcSQYUDAEp4z5VVUNu0Eswn0P+VbTPs4gSYm9dQu8C6QG4fcQU5URnZVBlaAchVr36jbQ7aV2opBFGHXudD0OtkU1YZpHNIsNR1GilvMYs3F9S6pKjmywpBy5hpGYjLMyN6gyCoYN43LwOfy1U5Kime7duz4ZjL56JfiHQtE9ZarUw4NRBOX7R5GO6mYtpOthmGJvXVLTbLZfHCcJ6aKt937y0IF411jenzqP5kaeRCdqn8LT1GcDrHkfz7qoVlVTZTtuOY/PstLhWMs3CZaWFc07KHiDr57VnzU8kJs8WWnBVRTi7DdMKpTCKEIoQihCKEIoQihCKEIoQihCKEIoQs5j3StDCuqaHXPHQJTsCdIJHGeA1p+moXSjG84W8ys6q2i2I4GDE7kEstOjT92oO361RulpJiPGNEyOWvM0w+tigGClHmUrHQS1Bx1R/8AULQOXVvaNKyhKUt5cyUDVOYwCoDbnJrPwSzPF8yea0S+GnYbWAHLgq9vjBeLzCk9U+EqyjNopJByrQobjbwqx1PgDZBm32PEFVtqd4XROFne45hJbG8Q0bF9wnqvR+qzkaIX2dzwmCJ/lTckZfvY264r25jPRJxyBhilfphtfkckzt7lLuIhTBCkpaUHlJ2JkZBI0JEHnpNLuaWU1pMjfIe6Za8PqrxaWz+itYnhK+sU7blCVrSEuJcBKFgbTGoMSJ5VXFO3CGSXsMxbUK2anfiL4rXORvoVFadHElLhuMq1OJSFBCcqUhHq5I1ke0TOnDauvqjcbvIC+uZz1v8AZQjoxYmTMm2mQy0t91Kx0eAdQ448891clCXFAgE6TokSQOdcdVEtLWtDb62Um0YDw5zi62l1NZYI22041qtDqlKUFR9LcCANNKg+pe97X6EAD5KcdKxjHM1BJPzVNXRrKlrqnlocaBSlwgElOvYUIAUBOlWisJLsbQQ7O2mfMclUaKwaWuILePTkVCvo46skuupWXIS6QnLDQJVkbCfaMAknaakKtjbBrbWzHHPmfDgoGie43c698jwy5BUr6wcs7hDlul1xPUuISDKgkiVpSeISSBGu4q9krKiItkIBxA306fNUSQuppQ6MEjCRztxVYFs9W226HLa5VCmQRnbUrt5kmMwSCNZ2151KzwC5ws5gyPAgZWPDw5qALCWtabsecxxB18VqOkGIqZbAbALrighsHmeJ7gJPlWfTxCR5xaDMrSqpjGwYO8cgo8OxFanVMXLaUuZcySkyhxOyiJ2g7pPMVKWJoaJIjceoP5xUYpnF+6lbY+hS3F+h6FK621V1Do1GUkJJ8vV8tO6mYNouAwTDE3rqlajZjXHeQnC7pooMJ6VqaV1F+ktrGgcI0PKY0/SGnhU5qAPbvKY3HLiFCn2i6N26qRY8+BWvbcCgCkgg6gjUHwrKIINitgEEXC7oXUUIRQhFCEUIRQhFCEUIXhNC5dYvGukTlw56NYSVTCnRsB3HgN+13aTNa9PRsibvqnTgOJ/P9rFqa2SZ+5pteJ5Jx0e6ONWiZ9dzXM4R7wOQpSqrX1BtoOATlJQx04vq7iVaNwLlv+zvpiYUpMEgajs+yZ4kGqcBid+o35q/GJm/pO+SS4DbJbW/ZvpBUvMoLI1dQqdzMlQJO9N1Dy9rZ2aDK39p+xSVLGGOfTyDM3N/7h/hTYfhhdYLDwUly3VlbeAgwPva0nj2TBHdUJJgyTeMzDtR7j56KcUBkj3b8i3IH2PyTfB8ODNuhkkLyCJjfWdtaXml3khk0um4IRHGIznZc3GIW9skJUttoAaJ0Gg5JH8qGRTTHIEqLpoIRYkBJXem7alBFu068ojgI/7/AA404NmvaLyuDfFJHarHG0TS5e/dTEHPUtENgjda5+EgjwIrhgo296QnwC78RWv7sQHiV1mxMJzKVZpESc2bTxIBHxo/gL6P9F220Las9UMLxJYlLlkecZ9PHs6UXoeT/RdAr+bPVeemYmj1mGXdfoKjTzV8e/ajd0TtHkeIv7KO9r26sDvA291wrpitogXNq60CYzA5h8QJ8uHOpf8AHtf/ACpAfRc/5JzP50ZHhmm2G9I7Z+A26nMdkq0PuO9KzUc0Xeam4a6CXuuV1qwaCy4ltAWd1hIk+YE1SZHkYSclc2KO+IAX5pTi1o8LpFwhCXkoQUhucqklXrKST2SToNY0FMwyRmIxuNiTr9DxSs8cu+ErRcAacfJKcQuLjrw5lCH1oU3bsgglI9ZxxZ9WdNBMbcjTMbYt3hvdoILj7AcUpK+beY7WcQQ0cuZPBWejqMqsrDqgUx11u/umYzKSRqCd+KTPCqqk3HbA6FvH8+aupBY/puPVrvf8yT/EsMauEZXUBQ1g8RPEHcUpFNJE7Ew2Ts9PHM3C8XWPQ49hToSsqdtVGAfZO58D3bHxmta0de0luUg9Vjh0uz32d2oz6Lc21wlxAWghSVCQRxrFc0sOFwsVuMeHtxNNwpa4pooQihCKEIoQihC8oQsV0ixVd096HaqGs9aueA9YTyHGNyY51r0tOyCP4iYeAWJWVD6iT4aA+JT7D7FiwtzqEpAlbityeZ/kKSmmlqpbnM8AtCGGKkitoOJUFvjqlPttuMKbQ9m6tSlanKAe0iOzIPE/9ummAjL2uuW2uPHrxUG1ZMgY5tg69v8AXBZ7CcAWp1YbULdbC1p6wSVLCu02FJ0GWCNTM+VPzVbQwF4xBwGR0FsjY+SzoKN7nuDDhLScxqb5i4WutbBSktKuci3myohSAQBMp58U78Ky3yAEiO4aeC12REhplsXDiquOdJmLXRasy/YTv58B51bTUMs+bRYcyqqraENPkTc8gko+6F9/+IyfHMR8FH90GnD8JS/93en580j/ABlX/wBG+v58kyw7oXbNaqSXVayXNQZ/F294peXaU7xYHCOmSZi2XAw3IxHqnSQ2ygAZG0DQAQB4CknFzzcm5T7WtYLNFguOvWv72nKPbWD8Ebnzy78dq5YDVFydF03ZiQpZK1DUFWw/NTsnx37zRfku4ea6ftUqM7K4KGh8J4juOlAJ0RYHNRhxxHrDrE+0nRQ8U7HxHP1aMiuXI1U7L6ViUkHge48iDqD3GuZhduClV/0VtXtVNJSddUdmZ4nLoT403FXTxiwdl1zSkuz6eQ3LflkkhwW8sjNo51rX4JXDwG3mIPcacFTTVOUzcLuYSJpaqlzgdibyKv4P0xacV1bwLDswUq2nxOx7iBvxqifZ0jG42dpvMJin2nHI7BIMLuqbYphSHoMlDifUcTopPHfinmk6GlYpnR5ag6g/nqm5oGy56EaEcFw3clhgru1ozJ3WkEZhPZ0P0jyHE6UFm9kwxA58FwPMUZdMRlxCzaVvPXOZ1blq4oTaggZcu6kqE6qIiUnXTTaK0CI447MAcP3c79OnVZrTLLLieSw/t5efVadpovsZLltIKgQtEyNDEg98SOIms4u3cmKI+BWmG72PDKNdQsi625hT6VJUV2rhAIO6ef6USQRvseBrWDmV8ZBFpB6rHc1+zpAQbxn0W6t30rSFoIKVAEEcQdqxXNLSQeC3mPDmhzdCpa4pIoQihCKEIoQsv0xxtSMtvbyX3dNN0g/zPwAJrRoKVr7yyd1vqsvaNU5toYu+70V3o5gqLJiDlzRLi/DXjskD7eNU1dS6pkvw4BXUdK2mitx4lLcSxgPsKUu0dVbRIcBAVpqFhBggDcKn4GrooN28Brxj5cPC/wBFRLUb2Ml0Zwc/rZV8PsxcP5bpa1KCQbdxC1JStuIJSU/S2KuOvIVOSTdMvFYD9wIBIPnw5KuKLfSfrE3HdINrj781ocJwhu1CyFKUpWqluGTCdEgnkBSU075iAeGgCfgpmQAkHXUlZ/Eukzty4WLBOY/Sd5DYkch+Me+BsafiomQt3tSbchxKz5q+Sd26pRfmeSZdHeiyLf5xz5x46lZ1gnU5Z7/pHWl6qufN2W5N5Jmj2eyHtOzdzKdv3KUesQJ2HE9wG5PcOdIgXWgTZQ9Y4v1QGxzUJJ8Eg6eJPlXcgo5lAaQ321q14rWRPvMBI7hAozOiLAaqr92M5i3bW7+NGVA/SVE+AqWC3eKjvL90JV0iuzbs9bduOFJOUNMCASZgFWhggcSB8KYpYHTybuO1+qonk3bMT/RVeiOIC5azWylNuICesaUD1YJB9U66EgydVQBqN6sraV9M/DJx0KjTSiVt2J/901t6PtlI9tIlPiYnLroNZPITSeEHRM4yO8FYSGnu0kgkD1kmFDiBI1HgeZ76jmNVLsu0XWZxG/zieYgKHiNleUeBoyKMwpmLlK/VOo3GxHiDqPOuEKQN1SxvAmbpMOJ7Q2WPWHgeXcaYp6qSB12HyS1TRxVDbPHmsu1eXOGKCHpetiYSsbp8NdN/VJ4aGtIxw1oxR9l/Lmstss9A7DL2mc+S1jLzN2yYKXG1CCP5Ebg1luZJBJnkQtdr4qiPLMFJr7PZsqzFDzOdvqg6dUSrUKUZlKdCFbjyphgbUPFsjY3txy5dUpJipmnF2m3Fr8M+fRKb2xUm4uikKVdAh5haTqUEwUQTBSnaOPuplkgMbL9zMEdefiUo+Jwlfbv5FpHLl4LXOqauUvMntZew4IIIJEgiR3yCOVZwxwlsgy4hap3c7XRnwKy2B3isPuDaPn5pRzNLJ2kwPAHjyMnYzWnUxtrIt/H3hqFlUsrqOX4eXunQrcisZbq9oQihCKEJfjWJptmVuq4DQc1H1R7/ALaup4HTSBg4pepnbBGXuSDoVhalE3j+rrslM8EnSddp2Gvqxzp7aE4AFPH3W69T+eqz9m07nE1Mvedp4Jjj+NtsqDLoWlLqFAOAAgcDpM6TJpampnyAvZbs2yTVVVMiO7fezr5pfhWKut26WfRlvEJKW1t5S24E9lJKphMjeeR46VfNCx0hfjDc8wb3H3S0M72xCPAXZZEWsU7wKy9HtW21kShPaPDmd+ApOok3spcOKfp49zC1ruAWWvbl3E3iyySi1Qe2v2o+vuHmeEakbI6GMSPzedByWTJJJXyGOPJg1PNamytmbRAbbEcYEqUo8yBqfHhWXNLJM7E8rWhhjgbhYFN86v8AJJ8iv+aUn9b46VZBW5lQO3TDBOsuHgO0tXIc9zAmBrUgHFcxNao+vuHfUQGU+0vVRHcngfHxos0armJ7tMlIzgyJzOlTq+azp5JHZA8qDJyyXRGOOaqPYq4i6W2GlOtpQg/NgSgqzbgqlQOXcbcuNWCJrmA3seqrLy1xFvkq+NBy5ZWhTCwypBTEDrAuQUrCc0ZU66bnlFTgcIZA5pzB8lGUGVpaRl6pf0Rw962t2w20oa5rgLSApZIiG5WIy6etuNtdKvrqgTylzj4W0HiqqWIxMAA8U3ucaWS0lDLjed1KFKdRAiSVADNJJCSAdhvylYQgXuQbDgrzKTaw+avXGDtqOZOZtXNBjffTbU6zE1SHHirDGOGSiz3DXrAPJ5pEKHPSfgATXeyVy72r1F4y8QCSlwaCZSodwPu0BosQgOa5WfnEbfOp8gv+SVfu+JqORU8wu0utugpMK9pChr5pUJ+FAu03C4cLhYrG4rhLmHuek2klr/eN7wPry9+6fCa2YJ2VbdzP3uB/Pw+KxJ6aSifvoO7xH5+BaqyuWr23mApCxCkngeIMbEf96zJGSU0tjkR+XWrHJHVRX1BSu4YZsDnQh115Y6tsEqWTHayyZyjj5d1XtfJU9lxAaMzoPPqUu9kdL22glxyGp8ugVX0F9pz0x55ptZIDiDojq/Zzble0HnprVplie3cRtJHA8b8/DoqRFKx/xEjgCdRwt902xzDG722hJEkZml95EjhseNLU07qaW/kQmqqnbVRW8wVT6EYopxtTLv31k5TO5A0BPMggjyFXbQgax4kZ3XZqnZtQ57DHJ3m5LTVnrTRQheGhCxOLj07EUW41ZZ7TneeI+pPmqtiD+FpTL+52Q/PzgsOo/i6sRDutzK1t25kRCMoURDYUYBVHZHwrJaA456cVsPOFthrwWMfxO4dm3uWkB0aoIVkVI2U2VAoUZMRmGkjnWsIYWWkicS3jlfyNswsV080l4pWgOGnA+V8infRLDS2kuLbWy4eytvN2JG60pSYGb/xpqU6yXEcIOIDQ2z8Cdck9Qw4W4nAtJ1HDxA6pX0ku3Lu59CYOVA+/K4cyJHAcuJMU3SRsp4viJBn+0JSskkqZvhojl+4p3g2GhDQQ0cjW8j1nOairhPdrEQRWfPM6V+N+ZWlTwNhZgZkE1Zt0oHZAHM8T4nc+dUXTFglVzYXLh1eSlOvZQCn83XU6DedCTMDarA5g4KpzHk6qayw9TQhtDKf1p951/wDNRLrroZZWvnvyX71c7KlZy8+e/JfvUZLvaXIadCiqGpIAJ7WsTH1n30XC5Zy6h78n+9Rku2cvYe/J/vUZLlnLhxt1USGjBBHrbjUGi4QQ4rsdd+T/AHqOyu9pefPfk/3qOyuWcq91ZLcELSye/tT7xrXQ6y4WEqvb4dcNnsOpy+yoFXx0IEaaVIuadQoBj26HJNHrZKwM41HESCDxykQR5VXeytsoF5kQlZDjajlJUBIzaDNGhBMJ2GpG9SBzuNVEjKxzCyDyVYXdZ0ybV06pAnLyGvEcNdRPKtlpFfDhP8xvqsRwds+fEP5bvRbptYUkKSQQQCCNQQdiPKsQgg2K3WkOAIWSZWwt15+9WM7LikpQo9lCQOzCPpkiTMGeG1abt41jY4Bk4a8zxz4WWU0xOe6SoObTpyHDLjdPMIxUvyUtLQ1AyLXAz84TuB30nNBu8i4E8QOHmnoKje5hpA4E5XWe6VWyrS5RetTBUEupGxG3uIHvANaFE9tREaZ/ks2ujdTTCqZpoVsmXApIUkyFAEHuOorJIINitprg4AhSVxdVPF7wMsOOH6CSfExoPMwKshjMkgYOJVNRLu43P5BI+gNhktutV67xKiTuR9H+av0qd2nLimwDRuX3SOyocMO8Ors150gxUM3KVvIc6ptBLZAlKnFCNSNoToPzjXKaAyxlrCMROfh+ey7V1G6lDng4QMuV1SEvs2zCyh5byi84VQoIRJKgk/R3yCDprGlWECN73tu0NyHC5/MyqbmVjIzZxcbnjYfmSddKcXFpbFSfWPZQO+N/ADX/AM0tRU5qJcJ01KbrqkU0NxroEk6OYM60hfWdeFOgZynISZkntKlWx8c2buJurqlsrwG91uiooKZ0LMTu87VXL67uErCGfSFZUyrsMaSYSADkG0n1uAgGlWtaRcptz3g2aofTb72Lr9nbf1FdwM5j1+y5vJeSPTb72Lr9nbf1FGBnMev2XN5JyR6bfexdfsrb+oowM5j1+yN5LyR6Zfexdfsrb+oowR8x6/Zdxy8kemX3sXX7O1/qKMEfMev2XN5Ly9kemX3sXX7O1/qKMEfMev2RvJeXsj02+9i6/ZWv9RRgj5j1+yN5Ly9kemX3sXX7K1/qKMMfMev2RvJeXsj0y+9i6/ZW39RRgZzHr9l3eS8kemX34O6/Z239RRgZzHr9kY5eSPTL78Hdfs7b+oowR8x6/Zc3kvL2Xvpl9+Duv2Vt/UUYI+Y9fsu7yXkvPTL72Lr9nbf1FGCPmPX7I3kvJHpl97F1+ztv6ijAzmPX7I3kvJWLQXLgUH/SAk7DKyFD9XMAOIOaZ5cIuwjurrC895Wb+z65tTbnpCkq4FLXkdEzIrsUhieHt1CJomysLHcUs6GX62XFWT+ikSWyTuN4E92o7p5U9XxNkYKmPQ69CkNnTOieaaTUadQr/S1tDaUvBllTmdKescT6mYwFGB2gDG504UvRlzyYy4gWJsOPTzTNcGsAkDQTcC54dfJUcewxTTBuHbla3m8qkahKJCpypQNNR2dZ/lV1PKHybpjAAfM/Ppql6mEsj3rpCXC1uA8h10WixSzFxbLbOmdOncd0nyMUlDIYZQ8cFoTRCeEsPEJP0Dv1KYUy598YVkI4wNB7oKf0ab2lEGyCRujs/wA90nsuYujMTtWZLUVnLUWR6eOFzqLVMy8sTHIEDXzM/o1p7NAZjmP7R6rI2o4vwQD9x9Fp2m0tNhIhKUgATwA03NZpJc4niVqNaGNA4BYu8Zdt3Cpu8KmlEnUhYRMk5kTqmSdU7cQa1WOjlYGmOzh5X8Dz8dVjSNkieXNlu0+dvEcvBPejOGJbCncrGZyIWzISpO4MEwnfhyFKVUxfZlzYcDqE9RwBl32FzxGhCS/3/EzGrNttyKp/moeYbp3+lpP+z/b890j/AFlZ/wBWe/57LV9W/wC21+zV/wDtrIyW1dyr3bVxlhKm5UQCQgpI5mSs7DurowqDsRWOv30NqA0++FCirMIjMCT2CNxz4702xjnXtyuk3uaDZddY3+EZ/WPHUfRqNncl3s/3JzhmCB1sLJCZmOzMiYBBMaHfaq3PLTZXMiDhe6tfJke3+7/3qG9KnuAkl2wlt1bZUgFMRmC5IIBB7KCImRufVNWgki6oLADquEISSAlSFEkCAlc6mOLcd+9dueS4GjmmRw63ifSW4/R/6qrxO5K3ds/uUjeEMqISl9BJ2AAk8dO1yoxu5Lu7bzS19ttC1JJgpJGqVToYB0SRBGo12NTBcVUQ0G2a8YbbWtKAqSogCEme86pGwknXYGg4gLobhJtmnY6Mj2/3P+9Vb0q/cDmquJ4MllvOVSJA9XaTGsSd+6pNeXGyg+INF0slr2h+qr/oqdnKq7TzXtmEOOZEKObMAClJkGAcw0GgmZkbHunrrgXKGlrjYXWtt7E5RnccKo1hZjypcuTYblqpPQR7bn65rmJdwhZjpvYdUlu6bzFxpYkkySknSTyB/jNaezZMRdA7Rw9VlbUiwBs7dWn0WoSG7hkEhK23EgwQCCDqO6s7tRPyyIWmMEzMxcFYu4w9DTmYMhtKCQh27dJAy6fNtTKhIkSdZ8K1mSue3DiuTqGDXxPusd8LWOxYbAaF59gtR0cug41/eE3CpMqACY5DKNR571nVLCx9sGHotOkkD2d/EeiSuj0bF0nZFymDyzfbIH6550639aiI4sPp+eyQcNxXA8Hj1WwrJutlZJj57GFq+jbt5fM//wBHlsOVajv0qEDi4+gWQ39WvJ4MCddIcpYUlbTjqVQFJbnNG86EHSOFJ09w8FrgCOaeqsO7Ic0kHksOlm2bXDeUEkjqru3O+8BwJkctZ4eewXzvbidw4sd9P9LEDIGOws1PB7fqt1eui2tVqSkJDaCQkbAgaAbaTWNG0zSgE3uVuSuEMBcBawS3oHZluzSpXrOkrJ4mdEzz0E+dM7SkDpy0aNy+SV2XGWwBx1dmuMIwZl1ClLRJzHiRwHI0s55FgmGsaQSqt5hDKbFLoR2yhBmSdVROhMcTXQ84ih7AACF3i2Elx19ZSD224PWKGmVsQUpTrrP0hvUo5cIAC5JFiJKuHo4JnszAG7vAQP8Ae8ABVYkIUzDfgreG3ORlptKHHCGmySCnYiBJWoSTlNRdmSVNmQAUpxMwo9S7CZnVvgJP+85VzD1XceWio4nh4ee9XMFNJkFxSAIUogjIDr2jr3DvqbXYQoPZico7bCA0+yrIE9ogEPOL0yrVGVQAiSfhXTIXAhcEWEgrsXyRZpEOT1aR97XGw4hMedcDTiXS4BquP3aVuMgBY+cPrNrSPvbnFSQKhbIqZdpZUMQwrrblemYBKF6uFMKVmQYhBmQ2nc8Km1+FqrdHici1w4svoWQADnmHCozlJ2KExxrrn4m5rjI8DskyOJkJCiy7Bygat/SICf8AecyKrw9Vbi6KHFLslpxKm1oJacUCSj6I/FUeYrrRmCuPN2kJeejcgDIOzt8+rTWfwXMmrN8fwKrcDVc4Hh623W1k6L6wq7cyokqBjq0xEqGntUSSYhbkiOMtsea8wbBWXLQLUiVQrWSNiQNAY2FDnkOyXWsBabrnE8HZbtkOIRC8zGuZX0nEA6ExxNShcXPsevsVyRga3Lp7rQ4tZ9cw437aSB4kaHyNVQyGN4eOBVk8YkiczmkvQG9LloEKkKaUUEHcAap35Ax+jTm0ow2fENHZpLZcpdBhdq3JcYgpkYhN3kCOqAZK4yzJLnraBXq+Vci3hp7RXvfO2vTy1XZd2Kq81rWyvp1817YrZXiCVWuQpS0pLqm4y6kZBI0J0O1EgkbT2lvcnK/quRmN1TeK1rZ29FH/ALRGf7Oh0QFNOJIJ7+HvynyqeyzeUxnRwKjtdv6QkGrSFqULBAI1BEis0iy1GkEXWY6EpzLu3csFb6hv7MmP3vjWjXmzYmcmhZmzhidLIRq5X+k7lwlubdbSN8ynDBHLLmGX31RSCEvtICfBX1rpgz9IgeKU9H3vnU57Z1S1aB9S0ugaSe0DlQI9nfamKhvYOF4AH7bEeh1StK7tjEwkn91wfUHJWv8AaBcFNoG0iVOrSgD976wB51zZbQZsR0aCVZtV5EGAauICf2NuG2kIGyEpSPIRxpB7sTi48VoRMwMDRwSjA7NCm1FQk5jxPIcjU3ONwqmNFjdVb60QMPSoDXq2+J45Z411pOIoe0YR5JndbP8A5yPqRUBwUzo5NDtUFYdEkw54pKYbUubdn1SnT1986h8OVTIBVTScrcl4q6X1dx8y5uvi3p2R+UrthcZrmI4Tkr7P34f4Q+uo8FYNQur374z/AIh/y11waFDtQlgvUCySO1PVpHqK5Djlip4TiVeIYVcuLtK3GQM09Yd0qH+7c4qAqIBCmXaKdr+8uf4bX8Ttc/apDvLjE/WR+n/AquhcdqqL10vqGvmXPWY1lv20flKlYXOarxGwyXmLvqUFS2tHzD/rFHJPsqNcaF15KfVBWpVa7W/iv6jUzxVfAKlgVmhVmCRrC+J5q76k5xxKtjRgK5xezQmzQoDXNb8T+Eb76nATvPI+xRK1oZ8vdaSlkysngCOqxK7aBGVYS4B8TA8VH3CtOpO8pY38RcLJpRu6uRnA2KY9KnFZG2kZQp5wIzKSFBOhUTlUCCezxpekaLl7v2i/JM1rjZrG6uNvBJ3cQebW64hYDTLyGQwlKe2OyFRpMyqQAaabFG5rWkZuBN+Wv2SZmkY5zgcmkC3PT7p10vti5ZPAakJzfqnNp3wKVoXhlQ0nmnNoMx07x0U/Ru56y0ZWdygA+I0PxFQqo8Ezm9SrKN5fA13RK/8AZ43FnmkkrWtRnnOX+U+dNbVP8QWjgAlNkD+GB5koxW3bcxBCbmC0GZbCjCS4VFKvzlZSnSowveyAmLvXztraylOxj6kCXu2yvpdcMW7TOItotoEoX1yEnsgCChRE6KmB4H39c98lOXS8xYnXr5KLGRx1TWw8QbgadF30uSC/ZAiR1w/lXKIkMlt/b9VKuAMkQPP6LTUgtJZS8umWmIzpQ+tpa0ZlLCcw7KSoghIGYpG9MsY5xvwBAKUe5jRbjmqWF3ba7RTbqm1XAbcOVpSlISEDQblAIBTpPhVk8eF5LAcPXVRjcC2ztei0d1s/+cj6kUqOCYOjk0O1QViUYdmSltQQpYUy0OyU6FOYmcyh7QqZsqxfIr09ZkdT1K5WVR2kcQAJ7dGVxmjOxBCtNCHgPyQ+uo8FId7yXV798Z/xD/lroGhQ7UJaLpIs0o7WYNpEZVTIAkbVO2arLuzZW3rlK3GQmTCyT2ToOrWJ1HMj31G1lMkGyma/vLn+G1/E7XOC6O8ucQTKmxzK/wCBVdGiHaqssuFpCOpXKS2T2kfQUlR+n3V3K+qj2rAWXGLFakLUW1JCWXhJKeIEeqo8jQ2yHXITqoKxKrXa38V/UameKrGgShy5t2rdKM6UPKYC0pUtSUkkBIJg5QCs+etWsY9zgbZX4KpzmNbbiq+F3bTtuG3FtquACpSWlLUgdW4kCCSUymUSJ3PKrZWFji5lw3rrmFCNzXMAdr08VtKSTqy90koxlogCHWSk+KZJPwSK0WHFQubycD6LLeC2vaebU+xKyQ8jK5MSCCCUkEbEEGQRSUUjo3Xan5o2SNwvVWywRhCUgJz5FlYUo5jmVqTPOpyVEjiSTa4tllkq46aJrQAL2N+eatYp94d/MV9RquLvjxVs38s+BS3oQsGwZjgCD4hRmma9pbUOuldmuBpm2UH+z/8AuCPzl/xGrdqf1LvL2VWyP6Vvn7qfElJfuU2ymUOJSjrFqX9EGUpCdPWkd2lURB0cZlDiDoLfmiulLZZdyWggZm/0UWHj0W5DAaaQ27mU2pGhlIEpUDuY1mdhtU5P1ot4XEuGt/cKEf6Eu7DQA7S3sVx0r+/2X+N9ldpP5cvh9Vyt/mReP0WkpFaKydq0Tf25ykp9FdBMaeu3pypsOAgdzuPYpPDeUeBSm9wx1pdkmMobtbgOAHT1ADt63aKT5d1Wtla6KS+pLfqq3RuD226rW3Wz/wCcj6kUkOCbOjk0O1QViXWNxlYZABUrq0dkRtA1JJAA/wBCakRmoNOQU6LlQIDiMs6BQVKddAJIBBPhG2smK5bkpX5o/wDUf8MfxUcFz9yL312fzz/lroGhQ7UIOJsjd1v9dP20YSu4hzQrEmRoXWx+mn7aMJ5IxDmuWFTcLI1Bba/ido4IHeXV398Z/OV/AqgaFcOoXhulK+9oCh7SlZQfzYBJ8YA5E0WC7cnRQ4hcZrZ7QpUG1ylUSJSY2JBB5g8DyNdAzCi45FMqirEqtdrfxX9RqZ4qsaBJMOYKrxvsyk4ekTGk5xpO3lTOICDri+iXDbyeSXfcpxl+ySqJRZqSqOBQWwvbQiVpE8at3wdC/q4exVW6LZGjp9l9BFZy0VmsTP8A9Vtf8Nz6jT8Q/hJPELNmP8ZH4FTdOGSuzUAJTmQVj8UKBPu0M8gahQOa2YE9beNslPaLS6AgcxfwukuK4XYt2q126u0R82EPKMqV2UwkL11im4Z6h0oEgy43A0+STmp6ZkJMRz4WJ1+a161lDBJElKJIPGBqKywMT7DmtUnDFc8ko6AoIsGp4lR8ioxTe0iDUut09kpssEUrb9fdV/8AZ8YYdbknq3lpE8BpHvMmp7TJdI19tQCq9k5ROZfQlMMVwZa3Q+w6WnQnIZTmSobgKHid6XiqGtZu3tu29+RHgmZqZzn7yN2F1rdD4rrD8IWHA9cO9c6kQns5Uon1sqRxO2blRJOC0sjFgdeJK7FTuDt5K7E4eQCWdOnOrNq7pCHxPmJ2Hck0xs9uPeM5tP0S203YN2/k4LVCs5aYSHBLRtbaitKVHMdSJ4CKtcSLWVDQLG6q31sgYelYSArq25Vx1yzr3yffXWk4iuPAwgpndbP/AJyPqRUBwVh/cmp2qCs4JHhTazBSpKfmWRqmeCj7Q51Y6ypbeyLguqtVLUtHqFUBEapGYEHNoQRIPAiudkGyl2i25TEf3j/hj+Ko8FId5F767P8AiH/LXQNCh2oSrD7xsdRLiBDBBlQ0Pzem9WWKq7PuoMDu20tsArQCEuyCoCO1x1rrgblcbaw8CmGB/R/9vb/8yq3K1uvyXWPLKUhSdCA4Qe8NqihiH6r1xDrYbSlxEFQT97Ogyk+33V3I3XLOAGar4mhYDuZQVNu7smPViJ1MxmMcpPOuiy4b535J5VatSq12t/Ff1GpniqxoFSwO0QqzSpSUlUL1I10JA+AipuJxKtoGErnF7RCbRKkpSFZmNRvq42Dr3gn31OAkyZ9fYolDcNxrktHSyZWWbhzGVGAeqZAmdiTPvhRrSPYoQP7nfRZQ7e0Cf7Wq/wBKbhwJZbZXkW66EZtNBBKjBGu21UUjWXc54uGi9kxWvks1kZsXG11lktusredQm2WWXEtyWEpUpS8oJTkMg9rnrNaBMcjWsdiFwT3rgWvz8FlhskbnPGE4SBpa97deq22NvBFs8o7BtX1GsmBpdK1o5hbVQ8Nic48iqfQ0f2Fn83+Zq2u/qH+Kp2f/AEzPBL+jKi3fXrJEAqDidI33+BHuNMVfbp4pB1HyS9GSyplj8016QXi0JbQ2oIW84GwsicsgkmOJgGO+ladjXEucLhovZN1UjmhrWmxcbX5JZiNs5ZoD4uXnMqkBaHCFBQUoJVAgZTrI14VfG9k7t3gA1sRfgL9UtLG+naJA8nMZG2dzZXOmdt1li6PZGcfomfqmoUD8FQ0q3aMe8pnfNW+jl11loys7lCZ8QIV8Qaqqo93M5vIlXUkm8ha7mFSwOyaU2orbQo5jqUgnYcSKi4m4XWWsbqpfWbacPSpLaArq29QkA65Z1iaGk4iuPthFuiaXWz/5yPqRURwUzo5NDtUFZwSTCmFKAhxaPmmdEhHI+0g1Y4qpgy1UarZXoSj1zhHVK0huNjpoifjRftaIA7Gqaj+8f8MfxVDgp/uReffGf8Q/5a6BoUO1CWYe+2OolSNGCDqN/m96sN1Vl7qvgT6A2wCpIIS7Mke1XXXuVxuGw8FfwL6P/t7f/mVW5Ws1+SOkf3v9F3/LVXWLki9vbRct/Pu/fOTfsq/J0NPRD2nLNQYo0UhyXFL/ALO962XT1dsiR8aAVxw18E9qCtSq12t/Ff1GpnioDQKjgVk0qzClNtqVC9SkE6FUakVJxOJVsw4CucXsWk2aFJbbCs1vqEgH743xAqyAneeR9iiW2D5LSE0sr72F1kuhCi87dXR2cWEpkawnX6ikfo1p7QAjbHDyGfmsnZt5HyTnicvJPbt6369sOLQHUSUBSoPbBSYE6yARSTGy4CWg4Tr5J974d4A8jENF49gzSkZQCkdaHTlO6grP9KdCaGzvab8bW8rWQ6mjc2w0vfLne6X9PXcti5+MUj94H+VMbNbiqG9L+yW2o7DTO62TrDmOrZbREZUJTHKABFKSOxPLuZTkTMDGt5BZjFlBjFmHTol5HVnxmB8Sjlt41owje0b2cWm/3WZOdzXMedHCyf48whduvrM2VIzSj1klPaCk94iaRp3ObIMOumenmtCpY10ZxaDPLXySJyytkBDt1drdSO2hLihB4pOVIlRg/HamxJK67YowDobX9zokTFC2z5ZLjUXt7LQ2lyi4ZJSFZFZk9oFJI1SdDBg0k9jon2OoWgx7ZmXGhWa6D3XUl60dMFpRUknin6R8NlfpVo7RYJA2obo4Z+P57LM2W8xl1O7Vpy8E8V0etiSS3JP46v8AqrNxuWpu2LwdG7bg3++v/qo3j0bpiLnZ/wDOR9SKBwQbWKak6VBTuLJVh1oS22pLi0y22CAExoNPWSTxqZOeig0ZaqT7lnqy2XnMpSUkQjY6HUIrmLO9kYbC11P/AOo/4f8A8qOClcYl5e+uz/iH/LXQNCuOIuEosblkdTmU2CGCDJTofm9DOx0PuqyzlTdnuoMGuGkoYC1NggO5goiRKtJmuua65XGllgmeB/R/9ux/zKrd91ew5qfFGQ4UIJICs6SRvqhQ0muNuAh1ibL12wUrKS852TI0b3gj2O+gG3BBbfioMStCGnVqcUshlxIkJ4iT6qRyFdB0C44ZE3TaagrLhKrXa38V/UameKrByC8+Tlt+D/fX/wBVG8ejdMQno5bAg9XsQR2lbgyPpc67vH81zdM5KLpjiHU2bigYKhkT4q0+Ak+VMUEO9naOGqX2hNuqdx4nJTdF7DqLRpBEHLKvFXaO/jFQrJt7M56nRQ7mBrUssbFm5urtTyUrUFJQG1jVKUp0VqAYUSTPdvV8kr4oYww2GZuOJ5eSXjijmmkMguchY8B/lNMNwNDC8zanQmCOrKyUa6yAqTO/HiaWlqXSNs4DxtY+iZhpWROuwm3K9x6pL01h5+1td87mdXgNPqz7HhTuz7xxyTchYeJSW0bSSRwczfyWtrLWss708sC5aFafWaPWA9w9b4a+VP7NlDJg06OyWdtSIvgxDVuaZ4LfC4tm3NDmT2vHZQ980tURGGUs5JqmlE0IdzWcs27awlLjaVvZldWEJzOKQfU0+jpKeG1PPdNVdpps2wvfIA/Xms9jYaTJwu6+Vszbh4JvYY4supbfYUyXJ6qSFZoGYg5fVIHA0tJTANLmODra/nFNRVbi8NkYW30/OCUdNrYsutXjYnKQl0e0k6CfEEp8xypvZ7hKx1M7jmPFKbSYYZG1LeGR8Fo7axt3EJWlpopUAQcidjqOFZjsTXFrtQtVmBzQ4aFSfctj8C1+on7KjiKlhaspddFH1OLINuEqWTEKEJ2QISANBE986002doHFKOhcSvfktcc7f3L+2o71vVG5dZO8EwRLbKUPIZWtMjMEDaezuN4gTVUj8TrhXxMAbYq/9y2PwLX6ifsqGIqyzVncR6MurfWtv0dKDAQkpIgAazkAklU89Iq9soDbJZ8Ti64UDfRZ8LQSbchKgTorae0IMjVMjXnXd62yiIXXWpGGM/gWv1E/ZS93JrC1e/cxj8E1+on7KLlGFqzeIdGXVPrW36OlBjKCFCAByTA9bMfP3XtlAbYpZ8Li4kKJros+HG1E28JUCRCjI2UIVI1TPnFd3rbELghdcFagYWx+Ba/UT9lL3Kbs1UcawRLjKkMtspWrSSgbH1ogSDGxqcb8LgSq5WXbYJH8lrjnb+5f21bvWqjcuRZ9FX0OIUr0cpSsEiFGUnRYhWkxMd8V10zSDqhsLgQtUMLY/AtfqJ+ylru5prC1H3LY/AtfqJ+yi5XbNWUxdXp2IIt06tMHM5yJHrDv4J81cq1oB8NTGV3edkPz84LFnPxVW2JvdbmVsLt1SEFSEFxQ2QCAT5q0FZTAHOsTZbL3FrbgX6LG39tdOPrfFs6hwJSGiHG+zlknMM0KCidRyrVjdAyMRl4IzvkfTwWNKyd8hlEZBytmPVa/DXXFNJU8gNuR2kzMHxHv86zJA0PIYbjgteFzywF4seKzHR0+lYi/c/Qb+bbPA8JHlJ/TrRqhuKZkPE5n8/NFl0n69W+bgMgtjFZK2Vy42FAgiQRBHMHeujI3C4RcWKx3RF021y7ZOHSStoniIkx4pgxzCq1q5onibUt8D4rGoHGCZ1M7xC0uILDQLqWS45onsAZiJ0EmOyCfKTWdGMZwF1h10WnKQwYw256apWizdW6i4vFNtpalSG06hJIiVrO5HcN4pgyRtYYoQSTqT9AlhHI54mmIAboB9SmSHmby3VlOdtcpO420O+oPEGqCJKeQXyITAMdTEQMwVj8Btkt3BsroFWWSyrYEHU8eMSN4IUK0qwCWIVMfn+fnBZVETDKaWTyWr+T1v7HxrK3jlsbpiPk6x7Hxo3jkblqPk6x7Hxo3jkblqPk6x7Hxo3jkbpqPk6x7Hxo3jkblqPk6x7Hxo3jkblqPk6x7Hxo3jkblqPk6x7Hxo3jkblqPk7b+x8aN45G5aj5Osex8aN45G5aj5Osex8aN45G5aj5Osex8aN45G5aj5Osex8aN45G5aj5Osex8aN45G5aj5Osex8aN45G5aj5O2/sfGjeORumpD0nLVoEpYQfSFnsRunhMcZ2A409Qw752KQ9karPr5hC3DH3zom/RPAhaswqC6vVZ+pM8h9cmqq2qM8lxoNFfQUnw8efeOqr3GMOqW6pC2mmGFBK1uJJKiNVhIChESAOZNdbA0NaCCXO0t6KDql7nOIIDW634+CZ4RjKLjNlStCkxKVpgwr1THI1RNTuitfO/LNMwVLJr24c1Q6b4n1FqoJMLc7CfP1j7p8yKY2fBvZhfQZlL7SqN1AbanIK30Zwv0a2Qj6UZl/nHU+7byqqrn30xf8vBW0VPuIQzjx8U2pZNooQsl06sFAN3bQ+cZImOKZnXuB+ClVp7NlaSYH6O9/z6LJ2pEQG1DNW+yeWVy3d2wVEocSQocp7Kh4jWkpI3QS4eIT0UjKmHFwKz1rh4Klt3rpU3bBJQk6IKIIStZntnQiDsQedOvmsA6Bti7535DkkGQ5llQ64Zz0I5nmnGEYip5fzTQTbBMJWrslR4FCY9SOJjfupWaERjtG7vbxPNNwTmQ9ltmc+fgOSg6U4B6UhK2zleRqhQ48QCRrvqDwNWUVXuHEOF2nUKuuoviGhzTZw0Kg6J9IutBZuCE3CCUwdM8cvxhBkDlPhZW0e7/UjzYc/BV0FdvBu5cnjLxWoms5aiKEIoQihChu7pDSCtxQQkblRgf67qkxjnnC0XKg+RrG4nGwXNjeoebDjasyTsfgfA12SN0bi14sVyKVkrQ9huFN1gmJExMcY51C3FTuL2QpYAkmKNUEgZlC1gAkmANSTwoAvkgkAXKU2fSe1ddDSHZUdBoQD4EiDTclDPGzG5uSUjr6eR+Brs04pROIoQihCKEJbjmMN2zRWsiYOVM6qPIfzPCr6emfO/C0f4S1TUsp2YnHy5rP8ARPDFvOm+udVL1aTwA5wdtNB5njT9dO2Nnw0Wg1PMrPoKd0r/AIqbU6DkFpr64byrQpxKDkJV2gClJB7Xdsde41msY64IF8/n0WnI9gBaTbL5LI4BYtvhRUMt2kBcOSUlSgCh7ITudJ5EHurSqZHR5NPYPLXq26yqWJktyR2xz0PJ1lpsIw5TSnHHVhbrhBUQISAkQlKZJMDXjxpCaUPAawWA/LnqtGCExlz3m7j+WWbsEm/xFTx1YtzCBwJG3vIzeSRWjIRS0wYO8/XoPz6rNiBrKsyHus08VtxWOtxe0IRQhcOthQKSJBEEcwd6ASDcLjgCLFYW0WcLvOqWf7M8SUn2TsOZkaJPdB4VtSAV0GMd9uvVYMZNBUYD3Hei1WN4eHm5CErWjtthc5SoDTMARI8ay4JCx2tgcjbkteeISNva5GYSdm8evyW0gsNJ7L+vbKuKE8UjhmMTOlNujjpe0TiJ05W5nn4fNJMklquwOy0d7nfkPurlvjduyoW6QsJbIaz5TkSrgkrPGqXU8rxvDxz4XPWyvZUwxndN0GXQdLqPpP0aTcDrG4Q+nVKhpmjYKI8NDwqyjrXQnC/Nh1H2VdbQNnGNmTxx+6p4F0rIV1F6OqdTAzK0CuWbgkxx2PdtVtTQXG9p+032VVLtEg7qo7LhxPFa4Gsta69oQihCV9JnkotHVqCTCTAVESeynfvNMUrC+ZrRzS1Y8Mgc48kiwV1VphHWgSqCsD89WVJ8Ignzp2oaKiuwcL2+SQpnGmoMfG1/mlGKWSfRmr5t8l+ElRUoStW6gADoU6jKNITHfTMEh3rqV7ezn5cv980nPG3dNqmP7Xjrz/0njuHOYh1bi3Am1KUq6pG5O5CjtodPsOtJNmbS4mtb29Lnh4J90D6wNc51mZZDj4pMu5c/tjDBW8wgJCU6qgZkhxIVExGcRromm92z9KR9muN78PA+ySMkn6scd3Nbbr4i6rOYmhwtLbsChDSwtSmwdhqBISABMHXlVop3NxNdMCXC2ZVRna8tc2EgA3yC+jWF0l1pDiPVWAoefOsGRhY4tOoXo4pBIwPboVYqCsXhoQkXSHpM3a9kfOOnZsd+2bl4b605S0T589G8ykKuvZB2dXckpwfo+5cum5vhJPqNHYDhI4AezvOppqoq2Qs3NN5nmlKaifO/f1I8AtHi94ppo9S31jmgSgEaToCdfVHGPhuM6FjXu7ZsOa0p5DGz9MXPALM4lhnUfOXaBdNqjrFxC2jxKSnUt93CK0YZt52YTgI0HA/591mzQboYphjB1PEf4TTC+jrSXUXDTzqkhJygrCkkEQACRMcYnelpquRzDE5oB8LFNQ0UbXiVjj87hU+l+LqWoWdvKnXNFkfRB3B5aankPGr6Gna0fES5NHqUvtCpc4/DQ9469AnuAYSm1YS0nU7qV7Sjuf8AXKkqmodPIXlP0lO2njDAmVUJlFCEUIRQhLscwlF0yW1+KTxSRsf9c6vp6h0Ege1L1VM2eMscs30Zxpduv0O77Kk6NrJ0IOwk8OR8tDWhWUzZm/EQ6HUclmUVW6F3w0+RGh5p3jWHKCH3bcEXC0BMgxOXbQnLmiQDvSMEoLmtk7oK0KiEhr3xd4hZ1h5LvpTTSj1TjRccU6hQ6p3QKzaAagTpsQY0FPOaY929w7QNhY6jh9lnMcJN4wHskXNxoeKa9F8cU71qVjK20lBQpUglMEZlSeOUqnvpespWxhrgbk3uBwPL1TVDVukxNcLBtrHpz9EyxbCGbxsZwDIlK0xInWQeR91UQVMtO+7fkr6imiqWdr5rMofvcNELT6RbjZQOqRw70+BkcjWiWU1Zm04H8uBWaH1VDk4Y2c+IWpwjGmblMtKBPFJ0UPEVmz00kJs8LUp6qKcXYUxFUJlZ/ptZPPWuRgBRKk5kzBIBkROm8HXlT2z5Y4pg+Tqs/aUMssOCPoryWP7KW1tSkIy9WlUkpCYAkxqfHzpfH+riBzvqmMH6OFzeGixuFoDzTlqzbG3eVotapICSe3JV2hI0CePxrWmJje2Z78bRpbmsaACWMwMjwHiTyTbHcR9HS3aMdYSlACsiSpeUCEgECEqOpKuAExqKVp4d8TNJYZ8TYXTdTNuGiGME5Z2FzZcYJeBxp21YtnLdXVq1OgBKYSVnRWY6cCdO6u1EZY9sr3h2Y0/LWUaaUPY6GOMtyOv1UNjc4jCLcspQIyF2JypiAdFFJIHjJjSrJWUdzKHk8bKET63KIsA4XWxsrVLTaW0CEpAAHcKynvL3Fx1K2I4xG0MboFzfXzbKczq0oTzJ+rme4V2OJ8hwtFyuSSsjGJ5sFknekNzeKKLFvKjYuq0jw4Dyk+Fago4KYB1QbnkFkOraipJbTNsOZTTo/wBFm7c9Ys9a8dStXA8cs/xHWlqqufMMLcm8h9U1SbPZCcTu07mVcuMeZS8Gc4Lh002STOUKVsCSIjeSOdUtpZCzeWy/NFe+rja/d3z/ADUpBheDIuWlrWpab1KznXJCkKBOUBMxkiI5jv2clqHQuAABjtpzH39ikIqZszSSSJAczyP2T7AL1x1pSLhspdQcjkjsq03SdiCP9aik6hjGPvGcjmOnin6aR8jC2QZjI8j4Kn0kxxFm0G2gOtIhtCR6vAEgcJ2HE6c4uo6V1Q/E7ujUqitrG0zMDO8dAueh+A9SguuiX3JKid0g65fGdT7uFSrqvenAzuN0+6js+j3Td5J33arSCs9aa9oQihCKEIoQihCT9JsCRdtFJADgByK5HkfxTxFNUlU6nfcacQk62jbUssdeBSXo50jLSha3gKHE6JWrYgaDMT4aK2Pju3VUQeN/Bm08OSSo64sIgqMnc+a0GLYWm4SlKlEIzBS0j6cbBR3iY91IQzOiJLdfZaM0DZgATlr4rJ3TZU/d5gWrYFHWLiCpLaQlLSOEKPwPfWk0gRxlub87Dlc6nqsp4JkkxdlmVzzsNAtD0aQvq1PO9gLgoa2S0hIhIg6AkamkaotxYG521PMrQow7CZH5X0HIcE7OtK6JzULPX3Qy2WSpAU0qN2zAH6O3kIp+LaUzBY9odc1ny7MgecTeyemSXN2+I2gUEFNy2B2cxObykg+Unu5VcX0c9i67D00S7WV1PcNIePVTt9NUoVluWHWVRO0j+RjvqB2aXC8Tw70Vg2oGm0rC31TC36W2i4+eA/OBHxIj41S/Z9Q3VpV7NpUzv3q+1irChIeag8c6ftqgwyA2wn5Jhs8RFw4fNdDEWfwrX66ftrm6k/tPyXd7H/cPmFTf6T2iN30bxoc38INXMoqh+jCqHV9Ow5vCWXPTq3H3pLjqpgBKYnzP/mr27Mm/fZviUu7a0P7AXeAULt7iNzIaaFumfWX60eY+pNTbHRQ2L3YzyCrdLXT5MbgHM6qa06Etk5rlxb65nUkDv4yffwFRftJ4GGJoaOinHsph7Uzi4+i0tuwltIShISkbACAPIVnOcXG5NytJjGsFmiwXSlgykEZo25TsSOWnwrluJXSb5DVY/BksC1eYuSlDwUvriYCiZK0LBmVQCCDzFak5kMrZI825W9rfdZNOIhE+OXJwvf3BTDo8hTyG31ZkOJ7ClRAeQPVJB56EHcaxoTVFTaNxjGY9j+ZJikBkaJDkRlf+4KTpP0kTapyp7bytEoGsd6o4d25+IKOjdObnJo1KK2ubTizc3HQKn0X6OqCvSbrtvq1AP0f5ZvgNhV1ZWNI3MOTB6qmhoXA7+fN59Fq6zFrL2hCKEIoQihCKEIoQihCWY5gjV0jK4nUeqsesmeR8tqvp6mSB2Jh/ylqmkjqG2ePPkstaYk/hqwzdS4wTCHBJIHdPLTs8OE1pvgirW44cncRzWSyeahcI5s2cDyWpdaYvG0mQ4gKChB0lOsGN+9JrLBkp3EaHRa5bFUsB1GqvvspWkpUAUqEEHiDpFVBxabhXOaHNwnRV8NsEMI6tucoJgFRMTwE7DuqUkhecTlCKJsbcLdEu6XYophiG561w5GwN5O58vrIpmigEsna7ozPglq+oMUdmd52QVRnGbi3UhF62kpUQkPNnSTtmTv5wKsdTQygupzpnY/QqplVPCQ2obrlcfUJ9cXjSVpbWpIU5OVJ+lG8e+kmseQXAZBPPkYHBriLnRQ3OFWyyOsZaUSIEoTMd2k+6pMnlb3XH5qL6eF3eaFV+S9p+AR8ftq74+p/vKp+Aph+wI+S9p+AR8fto+Oqf7yj4CmH7ApWsBtG9Qw0I1zFIMRxlW21QdVTv1cVNtHTszDAEwbSkJlISBvoNPHSqCSTmrwGgXASh/pI16M6+zLobMEaiTpxI2gzMU02jfvWxv7N0q6tj3TpI+1ZSYDjqLgFJBQ6mM7at/FPNPfUaildFnqDofzipU1W2bLQjUfnBNzSybVDDcIaYKihPaV6y1EqUrxUdatknfIAHaDRURU7Irlup4qa6smlkKcbbUU6gqSDEcZI0qLZHtyaTmpPijd2nAZLL4v0qU4v0exTncOhXGgGxI8DHaOnjWlBQNY3e1BsOXErLqNoOe7c0wuefAK70d6KpYPWvHrXzqVEkhJ7idSfxjr4VTVV7pRgYMLOSupNntiOOTtP5rSUgtNe0IRQhFCEUIRQhFCEUIRQhFCFDc2yHEFK0hSTuCJBqTXOabg2Kg9jXjC4XCyF50Zetll6wWRzaPHXhOhHcdRG+tarK6OduCpHn+fnRY8lBLA7eUx/9Vbwzpogq6u6Qbdwb5py/HVPnp31VLs14GOE4m9NVdDtRhOCYYXddFp0OBQBSQQdiNazSCNVqAg6LK3eGKvbtwrLjSGIQ0odk55ClLEjUaATx0itKOcU8IDbEu18OSy5Kc1UxLrgN08ea5usDuVJSLm6Sphs51HLCiESdTw07z50MqYQTuo7OOWt9Vx9LMQN7Jdoz0tos/e4m28XLwuJ61DrfVNk6htChsNJJMkjgJ51oRwSMtAB2SDc9bc+izpJ45L1BPaBFh0B+qe9MQp560Q0YUrrHEK/GSnMnu1NJUGFjJHOFwLA+ZT20MUj4msNibn5BRY5iSbvDkg9la3W2lpI1Sue1I8idYoggMNSeIAJHUWXKioE9KOBJAPjdWOl9sq6eatEmBlW4s8BoUtk92adKjRObDG6dwvoB9fRSr2mZ7YGm2pP0VbELg3WDqKvvjRSF5twpsjN5lJ276thZuK4AaHTwKrmeaigJ4t18QizxMow59p09pprsyfWQ6n5vXSSM2XyHGoyQh9U17dHH5EHP7rsU5ZSvY7Voy8Dp9lUwGzKGb+3USD1STzGqCSR4z7oq6qlxvim6n0Kpo4sEcsOmQ9QpUYbc3zbL6eqYU2gdWoElSiNNSPVTIMDUiTzqJmhpXviN3AnPp4cz8lIQT1TGSts0gZdf8fNanALt9xs+kNFtaTHCFRxAnTXy5Vm1LImP/Sdcey1aWSV7P1W2I9VUxfpdbsSM3WL9lGuvInYfXVsGz5pc7WHMqqo2lDFle55BJTa3mIn52ba3OuWNT5GCfEwOMGnN5TUfc7b+fAfn4Uju6qt7/YZy4rWYThLVs3kaTHMndR5k/wChWZPO+Z2J5WtT00cDcLAr0VSr0UIRQhFCEUIRQhFCEUIRQhFCEUIRQheUIVPE8KauE5XUBQ4HiPAjUVbFPJEbsNlTNTxzCzxdZx7ocpo57J9bSvZUZB5f6INPjaLZMqhgPUZH8+SzXbMdH2qd5HQ5heNY/esJPpNqpeU+u3y4kgSPPQeFDqSmlP6Ulr8ChtZVRD9WO9uIXN/j1tet9SXjbkkZwtMSAZUnNMD3++uspJ6Z28w4uVs/NElZBVM3Zdh539k2xPDWbi1WGktLOQhCk5TqkQkBXDURvSsM0kMoLiRnnqmpoIpoS1ttMkvwmwuA9aF5uEtMrQTKTCpyj1TxSE++rppYiyQMPeIPl/tUQQzY4y8d0H5qDHejyzeNraSrqnHELdCY0Ug+trzCjt386tpqxogc1/eAIHgeCrqqJ5qGuZ3SQT4jipGujfpVw+9dJWkFWVtIMdlIjMY56fGoOrNzEyOKx4nx8+Sk2i38r5JbjgPBDeAKZW+w0lRYuGiAo65FgECZOx3nwodViRrZHntNPzH+ENozE58bB2HD5H/Kge6MuO2ttmAbcQAh0FQ1bCpGokEiAoDvqba1jJZCMwcx42/Aq3UL3xR3yIyPgCrN1f2rFy4+bhCkuNhCmkDMSpOxJBMaCIMDWq44p5omxBhyN76KySanhmdIXjMWsM1SwXHFtsBm0tnngkGHF6AyZ4CI10EzHvq+ela+TeTyNaTwGapp6tzI93BG51uJU7eA3l3rdvltB/3TcbcjGg881QNVTQZQMueZ/PspijqqjOd9hyH590+wno6xbfe0dr21aq9528opKesmn75yT9PQwwdwJrFLJte0IRQhFCEUIRQhFCEUIRQhFCEUIRQhFCEUIRQhFCF5FCERQhUb7B2HjLrSFnaSNffvVsc8sfccQqJKaGTvtBSV/oMxu0pxpUyClRMct9fjPfTjdpy/vAd4hJO2TD+wlvgV2no3cAQL57TuH8zUTVxHPdD1UhRSgW3p9F4nAr1JOS+MfjNhX1yK78TTEdqL5ErnwlUD2ZvmAUOYNfqEG+9zSR8Uwa6KikH/AOX/ANFBpaw//t/8hdfJ24/+/e/VH21D4qL/AMQ+ZUvg5v8Ayn0UKOhKFEl9950nmqB/M8+Ma7VM7ScLbtjW26KA2W0kmR7neaZ2XRi1ajKykkahSu0Z5yqaokrZ5O84+yYioKeO2Fo903ApVN2svaF1FCEUIRQhFCEUIRQhFCEUIRQhFCEUIRQhFCEUIRQhFCEUIRQhFCEUIRQhFCEUIRQhFCEUIRQhFCEUIRQhFCEUIRQhFCEUIRQhFCEUIX//2Q=="/>
          <p:cNvSpPr>
            <a:spLocks noChangeAspect="1" noChangeArrowheads="1"/>
          </p:cNvSpPr>
          <p:nvPr/>
        </p:nvSpPr>
        <p:spPr bwMode="auto">
          <a:xfrm>
            <a:off x="2087786" y="-445294"/>
            <a:ext cx="2105621" cy="2721769"/>
          </a:xfrm>
          <a:prstGeom prst="rect">
            <a:avLst/>
          </a:prstGeom>
          <a:noFill/>
        </p:spPr>
        <p:txBody>
          <a:bodyPr vert="horz" wrap="square" lIns="68580" tIns="34290" rIns="68580" bIns="34290" numCol="1" anchor="t" anchorCtr="0" compatLnSpc="1">
            <a:prstTxWarp prst="textNoShape">
              <a:avLst/>
            </a:prstTxWarp>
          </a:bodyPr>
          <a:lstStyle/>
          <a:p>
            <a:endParaRPr lang="es-PA" sz="1350">
              <a:solidFill>
                <a:prstClr val="black"/>
              </a:solidFill>
            </a:endParaRPr>
          </a:p>
        </p:txBody>
      </p:sp>
      <p:sp>
        <p:nvSpPr>
          <p:cNvPr id="73736" name="AutoShape 8" descr="data:image/jpeg;base64,/9j/4AAQSkZJRgABAQAAAQABAAD/2wCEAAkGBxQSEBUUEhQVFRUXGRoaGBgYGR4gIBwfGh4eFxcdHB0YHCggHB8lHBwcIjEhJiksLi4uGCIzODMvNygtLisBCgoKDg0OGxAQGy8kICQ0LDQ1NCwvLSw0LDQ0LCwsLywsLCwsLCwsLCwsLDQsLywsLCwsLCwsLCwsLCwsLCwsLP/AABEIAN0A5AMBEQACEQEDEQH/xAAbAAACAwEBAQAAAAAAAAAAAAAABQMEBgIBB//EAFAQAAEDAgQCBgUFDQUHAwUAAAECAxEABAUSITFBUQYTImFxgRQyUpGhFiNCsdEVM1NiY3KCkpOissHUJDRzs/AHQ4PD0uHxRHTCJVRk0/L/xAAaAQACAwEBAAAAAAAAAAAAAAAABAIDBQEG/8QAOhEAAQMCAwUGBQIGAgMBAAAAAQACAwQREiExBRNBUWEiMnGBobEUkcHR8CNCJDM0UuHxFWJTgqJD/9oADAMBAAIRAxEAPwD7jQhFCEUIRQhFCEUIRQhFCFG68lIJUQkDckwPea6GkmwUXODRdxskN/0ztWzlSouq4BsSDyGbb3TTsezZ3i5Fh1ySEu1IGGwOI9M1S+UF68PmLMpk6KcOkbgwcvDjJFW/CU0Z/Ulv4Kn4yqkH6UVupXX3MxF0nrLlDIjZpM/XBH61c31Gwdlhd4ld3FdIe28N8FKromtQHWXlwqN4VHjGpj41z49o7sTR5KR2c53elcfNCehFtJKy64T7a/5gA0f8nOBZth4BH/E05N3XPiV690GtCICVpPMLP/ykfCujatSDr6IdselIsBbzXnyPggourlJH48/ZURtC4s6Np8kf8bY3bI4eajXgV82CWr0r1kJcT8Co5vqFSFTSvPbit4H6KJpKtmbJb+K8+6OJNH5y3beTG7Rg6DXcnXuy8DRuaN47Dy09Ub+ujPaYHeC6tum7UhL7bjCuIUkkDhyn4UO2ZJa8ZDh0K6zasYNpWlp6haGzv2nRLTiFjjlUDHjG1IPifGbOBHitCOaOQXY4HwVmoK1e0IRQhFCEUIRQhFCEUIRQhFCEUIRQhFCEUIRQhQXV0htJW4pKEjcqMD41JjHPNmi5UHyNYLuNgsredMFOq6uxaU6r2yDlHfGnvUQPGtNmzgwY6h2EcuKypNpukOCmbiPPgvGOiTr5z3z6lnfq0nQfCP1QPGh20GRDDTst1Oq43ZskpxVL79Bom62rSxTmCEoJ7IyplajvA3UaUxT1JsST4nIJwtp6UXAA8BmVbwrF2rgK6snMmAtKgUqSTwII+O2hqqaB8VsXHQ63V0FQya+HUajkltzdOvXDzaHgw2wE5l5UkkqGY6rMBITGsedXtZHHG1zm4i6+XpwSznySyOY12EN48fVK38ZcVbFsPpdUp5DXWtgyELJgqMBOYgEdnaR40yynaJcRbYWJseJHAcbJZ9S4xYA+5uBccAfqreIWCbIsusFQl1KHEqWo9YF6EwTqudZ7jVUUhqA5jxwJFhpb6K2WMUpa+PmAc9b/AFSBxTP9ocWw8s9e4EvIVlCTIyyc4yweJHGng2TsMa4DsjI539Eg50dnucxx7RzHD1yT5IfWpi1U8tCktda84giTJyoSCZ4zJ4x30kd00PlDbgmwB9U9+q4shL7EC5I9ArHR+6+cWlN0m4Zy5gVLBcSQYUDAEp4z5VVUNu0Eswn0P+VbTPs4gSYm9dQu8C6QG4fcQU5URnZVBlaAchVr36jbQ7aV2opBFGHXudD0OtkU1YZpHNIsNR1GilvMYs3F9S6pKjmywpBy5hpGYjLMyN6gyCoYN43LwOfy1U5Kime7duz4ZjL56JfiHQtE9ZarUw4NRBOX7R5GO6mYtpOthmGJvXVLTbLZfHCcJ6aKt937y0IF411jenzqP5kaeRCdqn8LT1GcDrHkfz7qoVlVTZTtuOY/PstLhWMs3CZaWFc07KHiDr57VnzU8kJs8WWnBVRTi7DdMKpTCKEIoQihCKEIoQihCKEIoQihCKEIoQs5j3StDCuqaHXPHQJTsCdIJHGeA1p+moXSjG84W8ys6q2i2I4GDE7kEstOjT92oO361RulpJiPGNEyOWvM0w+tigGClHmUrHQS1Bx1R/8AULQOXVvaNKyhKUt5cyUDVOYwCoDbnJrPwSzPF8yea0S+GnYbWAHLgq9vjBeLzCk9U+EqyjNopJByrQobjbwqx1PgDZBm32PEFVtqd4XROFne45hJbG8Q0bF9wnqvR+qzkaIX2dzwmCJ/lTckZfvY264r25jPRJxyBhilfphtfkckzt7lLuIhTBCkpaUHlJ2JkZBI0JEHnpNLuaWU1pMjfIe6Za8PqrxaWz+itYnhK+sU7blCVrSEuJcBKFgbTGoMSJ5VXFO3CGSXsMxbUK2anfiL4rXORvoVFadHElLhuMq1OJSFBCcqUhHq5I1ke0TOnDauvqjcbvIC+uZz1v8AZQjoxYmTMm2mQy0t91Kx0eAdQ448891clCXFAgE6TokSQOdcdVEtLWtDb62Um0YDw5zi62l1NZYI22041qtDqlKUFR9LcCANNKg+pe97X6EAD5KcdKxjHM1BJPzVNXRrKlrqnlocaBSlwgElOvYUIAUBOlWisJLsbQQ7O2mfMclUaKwaWuILePTkVCvo46skuupWXIS6QnLDQJVkbCfaMAknaakKtjbBrbWzHHPmfDgoGie43c698jwy5BUr6wcs7hDlul1xPUuISDKgkiVpSeISSBGu4q9krKiItkIBxA306fNUSQuppQ6MEjCRztxVYFs9W226HLa5VCmQRnbUrt5kmMwSCNZ2151KzwC5ws5gyPAgZWPDw5qALCWtabsecxxB18VqOkGIqZbAbALrighsHmeJ7gJPlWfTxCR5xaDMrSqpjGwYO8cgo8OxFanVMXLaUuZcySkyhxOyiJ2g7pPMVKWJoaJIjceoP5xUYpnF+6lbY+hS3F+h6FK621V1Do1GUkJJ8vV8tO6mYNouAwTDE3rqlajZjXHeQnC7pooMJ6VqaV1F+ktrGgcI0PKY0/SGnhU5qAPbvKY3HLiFCn2i6N26qRY8+BWvbcCgCkgg6gjUHwrKIINitgEEXC7oXUUIRQhFCEUIRQhFCEUIXhNC5dYvGukTlw56NYSVTCnRsB3HgN+13aTNa9PRsibvqnTgOJ/P9rFqa2SZ+5pteJ5Jx0e6ONWiZ9dzXM4R7wOQpSqrX1BtoOATlJQx04vq7iVaNwLlv+zvpiYUpMEgajs+yZ4kGqcBid+o35q/GJm/pO+SS4DbJbW/ZvpBUvMoLI1dQqdzMlQJO9N1Dy9rZ2aDK39p+xSVLGGOfTyDM3N/7h/hTYfhhdYLDwUly3VlbeAgwPva0nj2TBHdUJJgyTeMzDtR7j56KcUBkj3b8i3IH2PyTfB8ODNuhkkLyCJjfWdtaXml3khk0um4IRHGIznZc3GIW9skJUttoAaJ0Gg5JH8qGRTTHIEqLpoIRYkBJXem7alBFu068ojgI/7/AA404NmvaLyuDfFJHarHG0TS5e/dTEHPUtENgjda5+EgjwIrhgo296QnwC78RWv7sQHiV1mxMJzKVZpESc2bTxIBHxo/gL6P9F220Las9UMLxJYlLlkecZ9PHs6UXoeT/RdAr+bPVeemYmj1mGXdfoKjTzV8e/ajd0TtHkeIv7KO9r26sDvA291wrpitogXNq60CYzA5h8QJ8uHOpf8AHtf/ACpAfRc/5JzP50ZHhmm2G9I7Z+A26nMdkq0PuO9KzUc0Xeam4a6CXuuV1qwaCy4ltAWd1hIk+YE1SZHkYSclc2KO+IAX5pTi1o8LpFwhCXkoQUhucqklXrKST2SToNY0FMwyRmIxuNiTr9DxSs8cu+ErRcAacfJKcQuLjrw5lCH1oU3bsgglI9ZxxZ9WdNBMbcjTMbYt3hvdoILj7AcUpK+beY7WcQQ0cuZPBWejqMqsrDqgUx11u/umYzKSRqCd+KTPCqqk3HbA6FvH8+aupBY/puPVrvf8yT/EsMauEZXUBQ1g8RPEHcUpFNJE7Ew2Ts9PHM3C8XWPQ49hToSsqdtVGAfZO58D3bHxmta0de0luUg9Vjh0uz32d2oz6Lc21wlxAWghSVCQRxrFc0sOFwsVuMeHtxNNwpa4pooQihCKEIoQihC8oQsV0ixVd096HaqGs9aueA9YTyHGNyY51r0tOyCP4iYeAWJWVD6iT4aA+JT7D7FiwtzqEpAlbityeZ/kKSmmlqpbnM8AtCGGKkitoOJUFvjqlPttuMKbQ9m6tSlanKAe0iOzIPE/9ummAjL2uuW2uPHrxUG1ZMgY5tg69v8AXBZ7CcAWp1YbULdbC1p6wSVLCu02FJ0GWCNTM+VPzVbQwF4xBwGR0FsjY+SzoKN7nuDDhLScxqb5i4WutbBSktKuci3myohSAQBMp58U78Ky3yAEiO4aeC12REhplsXDiquOdJmLXRasy/YTv58B51bTUMs+bRYcyqqraENPkTc8gko+6F9/+IyfHMR8FH90GnD8JS/93en580j/ABlX/wBG+v58kyw7oXbNaqSXVayXNQZ/F294peXaU7xYHCOmSZi2XAw3IxHqnSQ2ygAZG0DQAQB4CknFzzcm5T7WtYLNFguOvWv72nKPbWD8Ebnzy78dq5YDVFydF03ZiQpZK1DUFWw/NTsnx37zRfku4ea6ftUqM7K4KGh8J4juOlAJ0RYHNRhxxHrDrE+0nRQ8U7HxHP1aMiuXI1U7L6ViUkHge48iDqD3GuZhduClV/0VtXtVNJSddUdmZ4nLoT403FXTxiwdl1zSkuz6eQ3LflkkhwW8sjNo51rX4JXDwG3mIPcacFTTVOUzcLuYSJpaqlzgdibyKv4P0xacV1bwLDswUq2nxOx7iBvxqifZ0jG42dpvMJin2nHI7BIMLuqbYphSHoMlDifUcTopPHfinmk6GlYpnR5ag6g/nqm5oGy56EaEcFw3clhgru1ozJ3WkEZhPZ0P0jyHE6UFm9kwxA58FwPMUZdMRlxCzaVvPXOZ1blq4oTaggZcu6kqE6qIiUnXTTaK0CI447MAcP3c79OnVZrTLLLieSw/t5efVadpovsZLltIKgQtEyNDEg98SOIms4u3cmKI+BWmG72PDKNdQsi625hT6VJUV2rhAIO6ef6USQRvseBrWDmV8ZBFpB6rHc1+zpAQbxn0W6t30rSFoIKVAEEcQdqxXNLSQeC3mPDmhzdCpa4pIoQihCKEIoQsv0xxtSMtvbyX3dNN0g/zPwAJrRoKVr7yyd1vqsvaNU5toYu+70V3o5gqLJiDlzRLi/DXjskD7eNU1dS6pkvw4BXUdK2mitx4lLcSxgPsKUu0dVbRIcBAVpqFhBggDcKn4GrooN28Brxj5cPC/wBFRLUb2Ml0Zwc/rZV8PsxcP5bpa1KCQbdxC1JStuIJSU/S2KuOvIVOSTdMvFYD9wIBIPnw5KuKLfSfrE3HdINrj781ocJwhu1CyFKUpWqluGTCdEgnkBSU075iAeGgCfgpmQAkHXUlZ/Eukzty4WLBOY/Sd5DYkch+Me+BsafiomQt3tSbchxKz5q+Sd26pRfmeSZdHeiyLf5xz5x46lZ1gnU5Z7/pHWl6qufN2W5N5Jmj2eyHtOzdzKdv3KUesQJ2HE9wG5PcOdIgXWgTZQ9Y4v1QGxzUJJ8Eg6eJPlXcgo5lAaQ321q14rWRPvMBI7hAozOiLAaqr92M5i3bW7+NGVA/SVE+AqWC3eKjvL90JV0iuzbs9bduOFJOUNMCASZgFWhggcSB8KYpYHTybuO1+qonk3bMT/RVeiOIC5azWylNuICesaUD1YJB9U66EgydVQBqN6sraV9M/DJx0KjTSiVt2J/901t6PtlI9tIlPiYnLroNZPITSeEHRM4yO8FYSGnu0kgkD1kmFDiBI1HgeZ76jmNVLsu0XWZxG/zieYgKHiNleUeBoyKMwpmLlK/VOo3GxHiDqPOuEKQN1SxvAmbpMOJ7Q2WPWHgeXcaYp6qSB12HyS1TRxVDbPHmsu1eXOGKCHpetiYSsbp8NdN/VJ4aGtIxw1oxR9l/Lmstss9A7DL2mc+S1jLzN2yYKXG1CCP5Ebg1luZJBJnkQtdr4qiPLMFJr7PZsqzFDzOdvqg6dUSrUKUZlKdCFbjyphgbUPFsjY3txy5dUpJipmnF2m3Fr8M+fRKb2xUm4uikKVdAh5haTqUEwUQTBSnaOPuplkgMbL9zMEdefiUo+Jwlfbv5FpHLl4LXOqauUvMntZew4IIIJEgiR3yCOVZwxwlsgy4hap3c7XRnwKy2B3isPuDaPn5pRzNLJ2kwPAHjyMnYzWnUxtrIt/H3hqFlUsrqOX4eXunQrcisZbq9oQihCKEJfjWJptmVuq4DQc1H1R7/ALaup4HTSBg4pepnbBGXuSDoVhalE3j+rrslM8EnSddp2Gvqxzp7aE4AFPH3W69T+eqz9m07nE1Mvedp4Jjj+NtsqDLoWlLqFAOAAgcDpM6TJpampnyAvZbs2yTVVVMiO7fezr5pfhWKut26WfRlvEJKW1t5S24E9lJKphMjeeR46VfNCx0hfjDc8wb3H3S0M72xCPAXZZEWsU7wKy9HtW21kShPaPDmd+ApOok3spcOKfp49zC1ruAWWvbl3E3iyySi1Qe2v2o+vuHmeEakbI6GMSPzedByWTJJJXyGOPJg1PNamytmbRAbbEcYEqUo8yBqfHhWXNLJM7E8rWhhjgbhYFN86v8AJJ8iv+aUn9b46VZBW5lQO3TDBOsuHgO0tXIc9zAmBrUgHFcxNao+vuHfUQGU+0vVRHcngfHxos0armJ7tMlIzgyJzOlTq+azp5JHZA8qDJyyXRGOOaqPYq4i6W2GlOtpQg/NgSgqzbgqlQOXcbcuNWCJrmA3seqrLy1xFvkq+NBy5ZWhTCwypBTEDrAuQUrCc0ZU66bnlFTgcIZA5pzB8lGUGVpaRl6pf0Rw962t2w20oa5rgLSApZIiG5WIy6etuNtdKvrqgTylzj4W0HiqqWIxMAA8U3ucaWS0lDLjed1KFKdRAiSVADNJJCSAdhvylYQgXuQbDgrzKTaw+avXGDtqOZOZtXNBjffTbU6zE1SHHirDGOGSiz3DXrAPJ5pEKHPSfgATXeyVy72r1F4y8QCSlwaCZSodwPu0BosQgOa5WfnEbfOp8gv+SVfu+JqORU8wu0utugpMK9pChr5pUJ+FAu03C4cLhYrG4rhLmHuek2klr/eN7wPry9+6fCa2YJ2VbdzP3uB/Pw+KxJ6aSifvoO7xH5+BaqyuWr23mApCxCkngeIMbEf96zJGSU0tjkR+XWrHJHVRX1BSu4YZsDnQh115Y6tsEqWTHayyZyjj5d1XtfJU9lxAaMzoPPqUu9kdL22glxyGp8ugVX0F9pz0x55ptZIDiDojq/Zzble0HnprVplie3cRtJHA8b8/DoqRFKx/xEjgCdRwt902xzDG722hJEkZml95EjhseNLU07qaW/kQmqqnbVRW8wVT6EYopxtTLv31k5TO5A0BPMggjyFXbQgax4kZ3XZqnZtQ57DHJ3m5LTVnrTRQheGhCxOLj07EUW41ZZ7TneeI+pPmqtiD+FpTL+52Q/PzgsOo/i6sRDutzK1t25kRCMoURDYUYBVHZHwrJaA456cVsPOFthrwWMfxO4dm3uWkB0aoIVkVI2U2VAoUZMRmGkjnWsIYWWkicS3jlfyNswsV080l4pWgOGnA+V8infRLDS2kuLbWy4eytvN2JG60pSYGb/xpqU6yXEcIOIDQ2z8Cdck9Qw4W4nAtJ1HDxA6pX0ku3Lu59CYOVA+/K4cyJHAcuJMU3SRsp4viJBn+0JSskkqZvhojl+4p3g2GhDQQ0cjW8j1nOairhPdrEQRWfPM6V+N+ZWlTwNhZgZkE1Zt0oHZAHM8T4nc+dUXTFglVzYXLh1eSlOvZQCn83XU6DedCTMDarA5g4KpzHk6qayw9TQhtDKf1p951/wDNRLrroZZWvnvyX71c7KlZy8+e/JfvUZLvaXIadCiqGpIAJ7WsTH1n30XC5Zy6h78n+9Rku2cvYe/J/vUZLlnLhxt1USGjBBHrbjUGi4QQ4rsdd+T/AHqOyu9pefPfk/3qOyuWcq91ZLcELSye/tT7xrXQ6y4WEqvb4dcNnsOpy+yoFXx0IEaaVIuadQoBj26HJNHrZKwM41HESCDxykQR5VXeytsoF5kQlZDjajlJUBIzaDNGhBMJ2GpG9SBzuNVEjKxzCyDyVYXdZ0ybV06pAnLyGvEcNdRPKtlpFfDhP8xvqsRwds+fEP5bvRbptYUkKSQQQCCNQQdiPKsQgg2K3WkOAIWSZWwt15+9WM7LikpQo9lCQOzCPpkiTMGeG1abt41jY4Bk4a8zxz4WWU0xOe6SoObTpyHDLjdPMIxUvyUtLQ1AyLXAz84TuB30nNBu8i4E8QOHmnoKje5hpA4E5XWe6VWyrS5RetTBUEupGxG3uIHvANaFE9tREaZ/ks2ujdTTCqZpoVsmXApIUkyFAEHuOorJIINitprg4AhSVxdVPF7wMsOOH6CSfExoPMwKshjMkgYOJVNRLu43P5BI+gNhktutV67xKiTuR9H+av0qd2nLimwDRuX3SOyocMO8Ors150gxUM3KVvIc6ptBLZAlKnFCNSNoToPzjXKaAyxlrCMROfh+ey7V1G6lDng4QMuV1SEvs2zCyh5byi84VQoIRJKgk/R3yCDprGlWECN73tu0NyHC5/MyqbmVjIzZxcbnjYfmSddKcXFpbFSfWPZQO+N/ADX/AM0tRU5qJcJ01KbrqkU0NxroEk6OYM60hfWdeFOgZynISZkntKlWx8c2buJurqlsrwG91uiooKZ0LMTu87VXL67uErCGfSFZUyrsMaSYSADkG0n1uAgGlWtaRcptz3g2aofTb72Lr9nbf1FdwM5j1+y5vJeSPTb72Lr9nbf1FGBnMev2XN5JyR6bfexdfsrb+oowM5j1+yN5LyR6Zfexdfsrb+oowR8x6/Zdxy8kemX3sXX7O1/qKMEfMev2XN5Ly9kemX3sXX7O1/qKMEfMev2RvJeXsj02+9i6/ZWv9RRgj5j1+yN5Ly9kemX3sXX7K1/qKMMfMev2RvJeXsj0y+9i6/ZW39RRgZzHr9l3eS8kemX34O6/Z239RRgZzHr9kY5eSPTL78Hdfs7b+oowR8x6/Zc3kvL2Xvpl9+Duv2Vt/UUYI+Y9fsu7yXkvPTL72Lr9nbf1FGCPmPX7I3kvJHpl97F1+ztv6ijAzmPX7I3kvJWLQXLgUH/SAk7DKyFD9XMAOIOaZ5cIuwjurrC895Wb+z65tTbnpCkq4FLXkdEzIrsUhieHt1CJomysLHcUs6GX62XFWT+ikSWyTuN4E92o7p5U9XxNkYKmPQ69CkNnTOieaaTUadQr/S1tDaUvBllTmdKescT6mYwFGB2gDG504UvRlzyYy4gWJsOPTzTNcGsAkDQTcC54dfJUcewxTTBuHbla3m8qkahKJCpypQNNR2dZ/lV1PKHybpjAAfM/Ppql6mEsj3rpCXC1uA8h10WixSzFxbLbOmdOncd0nyMUlDIYZQ8cFoTRCeEsPEJP0Dv1KYUy598YVkI4wNB7oKf0ab2lEGyCRujs/wA90nsuYujMTtWZLUVnLUWR6eOFzqLVMy8sTHIEDXzM/o1p7NAZjmP7R6rI2o4vwQD9x9Fp2m0tNhIhKUgATwA03NZpJc4niVqNaGNA4BYu8Zdt3Cpu8KmlEnUhYRMk5kTqmSdU7cQa1WOjlYGmOzh5X8Dz8dVjSNkieXNlu0+dvEcvBPejOGJbCncrGZyIWzISpO4MEwnfhyFKVUxfZlzYcDqE9RwBl32FzxGhCS/3/EzGrNttyKp/moeYbp3+lpP+z/b890j/AFlZ/wBWe/57LV9W/wC21+zV/wDtrIyW1dyr3bVxlhKm5UQCQgpI5mSs7DurowqDsRWOv30NqA0++FCirMIjMCT2CNxz4702xjnXtyuk3uaDZddY3+EZ/WPHUfRqNncl3s/3JzhmCB1sLJCZmOzMiYBBMaHfaq3PLTZXMiDhe6tfJke3+7/3qG9KnuAkl2wlt1bZUgFMRmC5IIBB7KCImRufVNWgki6oLADquEISSAlSFEkCAlc6mOLcd+9dueS4GjmmRw63ifSW4/R/6qrxO5K3ds/uUjeEMqISl9BJ2AAk8dO1yoxu5Lu7bzS19ttC1JJgpJGqVToYB0SRBGo12NTBcVUQ0G2a8YbbWtKAqSogCEme86pGwknXYGg4gLobhJtmnY6Mj2/3P+9Vb0q/cDmquJ4MllvOVSJA9XaTGsSd+6pNeXGyg+INF0slr2h+qr/oqdnKq7TzXtmEOOZEKObMAClJkGAcw0GgmZkbHunrrgXKGlrjYXWtt7E5RnccKo1hZjypcuTYblqpPQR7bn65rmJdwhZjpvYdUlu6bzFxpYkkySknSTyB/jNaezZMRdA7Rw9VlbUiwBs7dWn0WoSG7hkEhK23EgwQCCDqO6s7tRPyyIWmMEzMxcFYu4w9DTmYMhtKCQh27dJAy6fNtTKhIkSdZ8K1mSue3DiuTqGDXxPusd8LWOxYbAaF59gtR0cug41/eE3CpMqACY5DKNR571nVLCx9sGHotOkkD2d/EeiSuj0bF0nZFymDyzfbIH6550639aiI4sPp+eyQcNxXA8Hj1WwrJutlZJj57GFq+jbt5fM//wBHlsOVajv0qEDi4+gWQ39WvJ4MCddIcpYUlbTjqVQFJbnNG86EHSOFJ09w8FrgCOaeqsO7Ic0kHksOlm2bXDeUEkjqru3O+8BwJkctZ4eewXzvbidw4sd9P9LEDIGOws1PB7fqt1eui2tVqSkJDaCQkbAgaAbaTWNG0zSgE3uVuSuEMBcBawS3oHZluzSpXrOkrJ4mdEzz0E+dM7SkDpy0aNy+SV2XGWwBx1dmuMIwZl1ClLRJzHiRwHI0s55FgmGsaQSqt5hDKbFLoR2yhBmSdVROhMcTXQ84ih7AACF3i2Elx19ZSD224PWKGmVsQUpTrrP0hvUo5cIAC5JFiJKuHo4JnszAG7vAQP8Ae8ABVYkIUzDfgreG3ORlptKHHCGmySCnYiBJWoSTlNRdmSVNmQAUpxMwo9S7CZnVvgJP+85VzD1XceWio4nh4ee9XMFNJkFxSAIUogjIDr2jr3DvqbXYQoPZico7bCA0+yrIE9ogEPOL0yrVGVQAiSfhXTIXAhcEWEgrsXyRZpEOT1aR97XGw4hMedcDTiXS4BquP3aVuMgBY+cPrNrSPvbnFSQKhbIqZdpZUMQwrrblemYBKF6uFMKVmQYhBmQ2nc8Km1+FqrdHici1w4svoWQADnmHCozlJ2KExxrrn4m5rjI8DskyOJkJCiy7Bygat/SICf8AecyKrw9Vbi6KHFLslpxKm1oJacUCSj6I/FUeYrrRmCuPN2kJeejcgDIOzt8+rTWfwXMmrN8fwKrcDVc4Hh623W1k6L6wq7cyokqBjq0xEqGntUSSYhbkiOMtsea8wbBWXLQLUiVQrWSNiQNAY2FDnkOyXWsBabrnE8HZbtkOIRC8zGuZX0nEA6ExxNShcXPsevsVyRga3Lp7rQ4tZ9cw437aSB4kaHyNVQyGN4eOBVk8YkiczmkvQG9LloEKkKaUUEHcAap35Ax+jTm0ow2fENHZpLZcpdBhdq3JcYgpkYhN3kCOqAZK4yzJLnraBXq+Vci3hp7RXvfO2vTy1XZd2Kq81rWyvp1817YrZXiCVWuQpS0pLqm4y6kZBI0J0O1EgkbT2lvcnK/quRmN1TeK1rZ29FH/ALRGf7Oh0QFNOJIJ7+HvynyqeyzeUxnRwKjtdv6QkGrSFqULBAI1BEis0iy1GkEXWY6EpzLu3csFb6hv7MmP3vjWjXmzYmcmhZmzhidLIRq5X+k7lwlubdbSN8ynDBHLLmGX31RSCEvtICfBX1rpgz9IgeKU9H3vnU57Z1S1aB9S0ugaSe0DlQI9nfamKhvYOF4AH7bEeh1StK7tjEwkn91wfUHJWv8AaBcFNoG0iVOrSgD976wB51zZbQZsR0aCVZtV5EGAauICf2NuG2kIGyEpSPIRxpB7sTi48VoRMwMDRwSjA7NCm1FQk5jxPIcjU3ONwqmNFjdVb60QMPSoDXq2+J45Z411pOIoe0YR5JndbP8A5yPqRUBwUzo5NDtUFYdEkw54pKYbUubdn1SnT1986h8OVTIBVTScrcl4q6X1dx8y5uvi3p2R+UrthcZrmI4Tkr7P34f4Q+uo8FYNQur374z/AIh/y11waFDtQlgvUCySO1PVpHqK5Djlip4TiVeIYVcuLtK3GQM09Yd0qH+7c4qAqIBCmXaKdr+8uf4bX8Ttc/apDvLjE/WR+n/AquhcdqqL10vqGvmXPWY1lv20flKlYXOarxGwyXmLvqUFS2tHzD/rFHJPsqNcaF15KfVBWpVa7W/iv6jUzxVfAKlgVmhVmCRrC+J5q76k5xxKtjRgK5xezQmzQoDXNb8T+Eb76nATvPI+xRK1oZ8vdaSlkysngCOqxK7aBGVYS4B8TA8VH3CtOpO8pY38RcLJpRu6uRnA2KY9KnFZG2kZQp5wIzKSFBOhUTlUCCezxpekaLl7v2i/JM1rjZrG6uNvBJ3cQebW64hYDTLyGQwlKe2OyFRpMyqQAaabFG5rWkZuBN+Wv2SZmkY5zgcmkC3PT7p10vti5ZPAakJzfqnNp3wKVoXhlQ0nmnNoMx07x0U/Ru56y0ZWdygA+I0PxFQqo8Ezm9SrKN5fA13RK/8AZ43FnmkkrWtRnnOX+U+dNbVP8QWjgAlNkD+GB5koxW3bcxBCbmC0GZbCjCS4VFKvzlZSnSowveyAmLvXztraylOxj6kCXu2yvpdcMW7TOItotoEoX1yEnsgCChRE6KmB4H39c98lOXS8xYnXr5KLGRx1TWw8QbgadF30uSC/ZAiR1w/lXKIkMlt/b9VKuAMkQPP6LTUgtJZS8umWmIzpQ+tpa0ZlLCcw7KSoghIGYpG9MsY5xvwBAKUe5jRbjmqWF3ba7RTbqm1XAbcOVpSlISEDQblAIBTpPhVk8eF5LAcPXVRjcC2ztei0d1s/+cj6kUqOCYOjk0O1QViUYdmSltQQpYUy0OyU6FOYmcyh7QqZsqxfIr09ZkdT1K5WVR2kcQAJ7dGVxmjOxBCtNCHgPyQ+uo8FId7yXV798Z/xD/lroGhQ7UJaLpIs0o7WYNpEZVTIAkbVO2arLuzZW3rlK3GQmTCyT2ToOrWJ1HMj31G1lMkGyma/vLn+G1/E7XOC6O8ucQTKmxzK/wCBVdGiHaqssuFpCOpXKS2T2kfQUlR+n3V3K+qj2rAWXGLFakLUW1JCWXhJKeIEeqo8jQ2yHXITqoKxKrXa38V/UameKrGgShy5t2rdKM6UPKYC0pUtSUkkBIJg5QCs+etWsY9zgbZX4KpzmNbbiq+F3bTtuG3FtquACpSWlLUgdW4kCCSUymUSJ3PKrZWFji5lw3rrmFCNzXMAdr08VtKSTqy90koxlogCHWSk+KZJPwSK0WHFQubycD6LLeC2vaebU+xKyQ8jK5MSCCCUkEbEEGQRSUUjo3Xan5o2SNwvVWywRhCUgJz5FlYUo5jmVqTPOpyVEjiSTa4tllkq46aJrQAL2N+eatYp94d/MV9RquLvjxVs38s+BS3oQsGwZjgCD4hRmma9pbUOuldmuBpm2UH+z/8AuCPzl/xGrdqf1LvL2VWyP6Vvn7qfElJfuU2ymUOJSjrFqX9EGUpCdPWkd2lURB0cZlDiDoLfmiulLZZdyWggZm/0UWHj0W5DAaaQ27mU2pGhlIEpUDuY1mdhtU5P1ot4XEuGt/cKEf6Eu7DQA7S3sVx0r+/2X+N9ldpP5cvh9Vyt/mReP0WkpFaKydq0Tf25ykp9FdBMaeu3pypsOAgdzuPYpPDeUeBSm9wx1pdkmMobtbgOAHT1ADt63aKT5d1Wtla6KS+pLfqq3RuD226rW3Wz/wCcj6kUkOCbOjk0O1QViXWNxlYZABUrq0dkRtA1JJAA/wBCakRmoNOQU6LlQIDiMs6BQVKddAJIBBPhG2smK5bkpX5o/wDUf8MfxUcFz9yL312fzz/lroGhQ7UIOJsjd1v9dP20YSu4hzQrEmRoXWx+mn7aMJ5IxDmuWFTcLI1Bba/ido4IHeXV398Z/OV/AqgaFcOoXhulK+9oCh7SlZQfzYBJ8YA5E0WC7cnRQ4hcZrZ7QpUG1ylUSJSY2JBB5g8DyNdAzCi45FMqirEqtdrfxX9RqZ4qsaBJMOYKrxvsyk4ekTGk5xpO3lTOICDri+iXDbyeSXfcpxl+ySqJRZqSqOBQWwvbQiVpE8at3wdC/q4exVW6LZGjp9l9BFZy0VmsTP8A9Vtf8Nz6jT8Q/hJPELNmP8ZH4FTdOGSuzUAJTmQVj8UKBPu0M8gahQOa2YE9beNslPaLS6AgcxfwukuK4XYt2q126u0R82EPKMqV2UwkL11im4Z6h0oEgy43A0+STmp6ZkJMRz4WJ1+a161lDBJElKJIPGBqKywMT7DmtUnDFc8ko6AoIsGp4lR8ioxTe0iDUut09kpssEUrb9fdV/8AZ8YYdbknq3lpE8BpHvMmp7TJdI19tQCq9k5ROZfQlMMVwZa3Q+w6WnQnIZTmSobgKHid6XiqGtZu3tu29+RHgmZqZzn7yN2F1rdD4rrD8IWHA9cO9c6kQns5Uon1sqRxO2blRJOC0sjFgdeJK7FTuDt5K7E4eQCWdOnOrNq7pCHxPmJ2Hck0xs9uPeM5tP0S203YN2/k4LVCs5aYSHBLRtbaitKVHMdSJ4CKtcSLWVDQLG6q31sgYelYSArq25Vx1yzr3yffXWk4iuPAwgpndbP/AJyPqRUBwVh/cmp2qCs4JHhTazBSpKfmWRqmeCj7Q51Y6ypbeyLguqtVLUtHqFUBEapGYEHNoQRIPAiudkGyl2i25TEf3j/hj+Ko8FId5F767P8AiH/LXQNCh2oSrD7xsdRLiBDBBlQ0Pzem9WWKq7PuoMDu20tsArQCEuyCoCO1x1rrgblcbaw8CmGB/R/9vb/8yq3K1uvyXWPLKUhSdCA4Qe8NqihiH6r1xDrYbSlxEFQT97Ogyk+33V3I3XLOAGar4mhYDuZQVNu7smPViJ1MxmMcpPOuiy4b535J5VatSq12t/Ff1GpniqxoFSwO0QqzSpSUlUL1I10JA+AipuJxKtoGErnF7RCbRKkpSFZmNRvq42Dr3gn31OAkyZ9fYolDcNxrktHSyZWWbhzGVGAeqZAmdiTPvhRrSPYoQP7nfRZQ7e0Cf7Wq/wBKbhwJZbZXkW66EZtNBBKjBGu21UUjWXc54uGi9kxWvks1kZsXG11lktusredQm2WWXEtyWEpUpS8oJTkMg9rnrNaBMcjWsdiFwT3rgWvz8FlhskbnPGE4SBpa97deq22NvBFs8o7BtX1GsmBpdK1o5hbVQ8Nic48iqfQ0f2Fn83+Zq2u/qH+Kp2f/AEzPBL+jKi3fXrJEAqDidI33+BHuNMVfbp4pB1HyS9GSyplj8016QXi0JbQ2oIW84GwsicsgkmOJgGO+ladjXEucLhovZN1UjmhrWmxcbX5JZiNs5ZoD4uXnMqkBaHCFBQUoJVAgZTrI14VfG9k7t3gA1sRfgL9UtLG+naJA8nMZG2dzZXOmdt1li6PZGcfomfqmoUD8FQ0q3aMe8pnfNW+jl11loys7lCZ8QIV8Qaqqo93M5vIlXUkm8ha7mFSwOyaU2orbQo5jqUgnYcSKi4m4XWWsbqpfWbacPSpLaArq29QkA65Z1iaGk4iuPthFuiaXWz/5yPqRURwUzo5NDtUFZwSTCmFKAhxaPmmdEhHI+0g1Y4qpgy1UarZXoSj1zhHVK0huNjpoifjRftaIA7Gqaj+8f8MfxVDgp/uReffGf8Q/5a6BoUO1CWYe+2OolSNGCDqN/m96sN1Vl7qvgT6A2wCpIIS7Mke1XXXuVxuGw8FfwL6P/t7f/mVW5Ws1+SOkf3v9F3/LVXWLki9vbRct/Pu/fOTfsq/J0NPRD2nLNQYo0UhyXFL/ALO962XT1dsiR8aAVxw18E9qCtSq12t/Ff1GpnioDQKjgVk0qzClNtqVC9SkE6FUakVJxOJVsw4CucXsWk2aFJbbCs1vqEgH743xAqyAneeR9iiW2D5LSE0sr72F1kuhCi87dXR2cWEpkawnX6ikfo1p7QAjbHDyGfmsnZt5HyTnicvJPbt6369sOLQHUSUBSoPbBSYE6yARSTGy4CWg4Tr5J974d4A8jENF49gzSkZQCkdaHTlO6grP9KdCaGzvab8bW8rWQ6mjc2w0vfLne6X9PXcti5+MUj94H+VMbNbiqG9L+yW2o7DTO62TrDmOrZbREZUJTHKABFKSOxPLuZTkTMDGt5BZjFlBjFmHTol5HVnxmB8Sjlt41owje0b2cWm/3WZOdzXMedHCyf48whduvrM2VIzSj1klPaCk94iaRp3ObIMOumenmtCpY10ZxaDPLXySJyytkBDt1drdSO2hLihB4pOVIlRg/HamxJK67YowDobX9zokTFC2z5ZLjUXt7LQ2lyi4ZJSFZFZk9oFJI1SdDBg0k9jon2OoWgx7ZmXGhWa6D3XUl60dMFpRUknin6R8NlfpVo7RYJA2obo4Z+P57LM2W8xl1O7Vpy8E8V0etiSS3JP46v8AqrNxuWpu2LwdG7bg3++v/qo3j0bpiLnZ/wDOR9SKBwQbWKak6VBTuLJVh1oS22pLi0y22CAExoNPWSTxqZOeig0ZaqT7lnqy2XnMpSUkQjY6HUIrmLO9kYbC11P/AOo/4f8A8qOClcYl5e+uz/iH/LXQNCuOIuEosblkdTmU2CGCDJTofm9DOx0PuqyzlTdnuoMGuGkoYC1NggO5goiRKtJmuua65XGllgmeB/R/9ux/zKrd91ew5qfFGQ4UIJICs6SRvqhQ0muNuAh1ibL12wUrKS852TI0b3gj2O+gG3BBbfioMStCGnVqcUshlxIkJ4iT6qRyFdB0C44ZE3TaagrLhKrXa38V/UameKrByC8+Tlt+D/fX/wBVG8ejdMQno5bAg9XsQR2lbgyPpc67vH81zdM5KLpjiHU2bigYKhkT4q0+Ak+VMUEO9naOGqX2hNuqdx4nJTdF7DqLRpBEHLKvFXaO/jFQrJt7M56nRQ7mBrUssbFm5urtTyUrUFJQG1jVKUp0VqAYUSTPdvV8kr4oYww2GZuOJ5eSXjijmmkMguchY8B/lNMNwNDC8zanQmCOrKyUa6yAqTO/HiaWlqXSNs4DxtY+iZhpWROuwm3K9x6pL01h5+1td87mdXgNPqz7HhTuz7xxyTchYeJSW0bSSRwczfyWtrLWss708sC5aFafWaPWA9w9b4a+VP7NlDJg06OyWdtSIvgxDVuaZ4LfC4tm3NDmT2vHZQ980tURGGUs5JqmlE0IdzWcs27awlLjaVvZldWEJzOKQfU0+jpKeG1PPdNVdpps2wvfIA/Xms9jYaTJwu6+Vszbh4JvYY4supbfYUyXJ6qSFZoGYg5fVIHA0tJTANLmODra/nFNRVbi8NkYW30/OCUdNrYsutXjYnKQl0e0k6CfEEp8xypvZ7hKx1M7jmPFKbSYYZG1LeGR8Fo7axt3EJWlpopUAQcidjqOFZjsTXFrtQtVmBzQ4aFSfctj8C1+on7KjiKlhaspddFH1OLINuEqWTEKEJ2QISANBE986002doHFKOhcSvfktcc7f3L+2o71vVG5dZO8EwRLbKUPIZWtMjMEDaezuN4gTVUj8TrhXxMAbYq/9y2PwLX6ifsqGIqyzVncR6MurfWtv0dKDAQkpIgAazkAklU89Iq9soDbJZ8Ti64UDfRZ8LQSbchKgTorae0IMjVMjXnXd62yiIXXWpGGM/gWv1E/ZS93JrC1e/cxj8E1+on7KLlGFqzeIdGXVPrW36OlBjKCFCAByTA9bMfP3XtlAbYpZ8Li4kKJros+HG1E28JUCRCjI2UIVI1TPnFd3rbELghdcFagYWx+Ba/UT9lL3Kbs1UcawRLjKkMtspWrSSgbH1ogSDGxqcb8LgSq5WXbYJH8lrjnb+5f21bvWqjcuRZ9FX0OIUr0cpSsEiFGUnRYhWkxMd8V10zSDqhsLgQtUMLY/AtfqJ+ylru5prC1H3LY/AtfqJ+yi5XbNWUxdXp2IIt06tMHM5yJHrDv4J81cq1oB8NTGV3edkPz84LFnPxVW2JvdbmVsLt1SEFSEFxQ2QCAT5q0FZTAHOsTZbL3FrbgX6LG39tdOPrfFs6hwJSGiHG+zlknMM0KCidRyrVjdAyMRl4IzvkfTwWNKyd8hlEZBytmPVa/DXXFNJU8gNuR2kzMHxHv86zJA0PIYbjgteFzywF4seKzHR0+lYi/c/Qb+bbPA8JHlJ/TrRqhuKZkPE5n8/NFl0n69W+bgMgtjFZK2Vy42FAgiQRBHMHeujI3C4RcWKx3RF021y7ZOHSStoniIkx4pgxzCq1q5onibUt8D4rGoHGCZ1M7xC0uILDQLqWS45onsAZiJ0EmOyCfKTWdGMZwF1h10WnKQwYw256apWizdW6i4vFNtpalSG06hJIiVrO5HcN4pgyRtYYoQSTqT9AlhHI54mmIAboB9SmSHmby3VlOdtcpO420O+oPEGqCJKeQXyITAMdTEQMwVj8Btkt3BsroFWWSyrYEHU8eMSN4IUK0qwCWIVMfn+fnBZVETDKaWTyWr+T1v7HxrK3jlsbpiPk6x7Hxo3jkblqPk6x7Hxo3jkblqPk6x7Hxo3jkbpqPk6x7Hxo3jkblqPk6x7Hxo3jkblqPk6x7Hxo3jkblqPk6x7Hxo3jkblqPk7b+x8aN45G5aj5Osex8aN45G5aj5Osex8aN45G5aj5Osex8aN45G5aj5Osex8aN45G5aj5Osex8aN45G5aj5Osex8aN45G5aj5O2/sfGjeORumpD0nLVoEpYQfSFnsRunhMcZ2A409Qw752KQ9karPr5hC3DH3zom/RPAhaswqC6vVZ+pM8h9cmqq2qM8lxoNFfQUnw8efeOqr3GMOqW6pC2mmGFBK1uJJKiNVhIChESAOZNdbA0NaCCXO0t6KDql7nOIIDW634+CZ4RjKLjNlStCkxKVpgwr1THI1RNTuitfO/LNMwVLJr24c1Q6b4n1FqoJMLc7CfP1j7p8yKY2fBvZhfQZlL7SqN1AbanIK30Zwv0a2Qj6UZl/nHU+7byqqrn30xf8vBW0VPuIQzjx8U2pZNooQsl06sFAN3bQ+cZImOKZnXuB+ClVp7NlaSYH6O9/z6LJ2pEQG1DNW+yeWVy3d2wVEocSQocp7Kh4jWkpI3QS4eIT0UjKmHFwKz1rh4Klt3rpU3bBJQk6IKIIStZntnQiDsQedOvmsA6Bti7535DkkGQ5llQ64Zz0I5nmnGEYip5fzTQTbBMJWrslR4FCY9SOJjfupWaERjtG7vbxPNNwTmQ9ltmc+fgOSg6U4B6UhK2zleRqhQ48QCRrvqDwNWUVXuHEOF2nUKuuoviGhzTZw0Kg6J9IutBZuCE3CCUwdM8cvxhBkDlPhZW0e7/UjzYc/BV0FdvBu5cnjLxWoms5aiKEIoQihChu7pDSCtxQQkblRgf67qkxjnnC0XKg+RrG4nGwXNjeoebDjasyTsfgfA12SN0bi14sVyKVkrQ9huFN1gmJExMcY51C3FTuL2QpYAkmKNUEgZlC1gAkmANSTwoAvkgkAXKU2fSe1ddDSHZUdBoQD4EiDTclDPGzG5uSUjr6eR+Brs04pROIoQihCKEJbjmMN2zRWsiYOVM6qPIfzPCr6emfO/C0f4S1TUsp2YnHy5rP8ARPDFvOm+udVL1aTwA5wdtNB5njT9dO2Nnw0Wg1PMrPoKd0r/AIqbU6DkFpr64byrQpxKDkJV2gClJB7Xdsde41msY64IF8/n0WnI9gBaTbL5LI4BYtvhRUMt2kBcOSUlSgCh7ITudJ5EHurSqZHR5NPYPLXq26yqWJktyR2xz0PJ1lpsIw5TSnHHVhbrhBUQISAkQlKZJMDXjxpCaUPAawWA/LnqtGCExlz3m7j+WWbsEm/xFTx1YtzCBwJG3vIzeSRWjIRS0wYO8/XoPz6rNiBrKsyHus08VtxWOtxe0IRQhcOthQKSJBEEcwd6ASDcLjgCLFYW0WcLvOqWf7M8SUn2TsOZkaJPdB4VtSAV0GMd9uvVYMZNBUYD3Hei1WN4eHm5CErWjtthc5SoDTMARI8ay4JCx2tgcjbkteeISNva5GYSdm8evyW0gsNJ7L+vbKuKE8UjhmMTOlNujjpe0TiJ05W5nn4fNJMklquwOy0d7nfkPurlvjduyoW6QsJbIaz5TkSrgkrPGqXU8rxvDxz4XPWyvZUwxndN0GXQdLqPpP0aTcDrG4Q+nVKhpmjYKI8NDwqyjrXQnC/Nh1H2VdbQNnGNmTxx+6p4F0rIV1F6OqdTAzK0CuWbgkxx2PdtVtTQXG9p+032VVLtEg7qo7LhxPFa4Gsta69oQihCV9JnkotHVqCTCTAVESeynfvNMUrC+ZrRzS1Y8Mgc48kiwV1VphHWgSqCsD89WVJ8Ignzp2oaKiuwcL2+SQpnGmoMfG1/mlGKWSfRmr5t8l+ElRUoStW6gADoU6jKNITHfTMEh3rqV7ezn5cv980nPG3dNqmP7Xjrz/0njuHOYh1bi3Am1KUq6pG5O5CjtodPsOtJNmbS4mtb29Lnh4J90D6wNc51mZZDj4pMu5c/tjDBW8wgJCU6qgZkhxIVExGcRromm92z9KR9muN78PA+ySMkn6scd3Nbbr4i6rOYmhwtLbsChDSwtSmwdhqBISABMHXlVop3NxNdMCXC2ZVRna8tc2EgA3yC+jWF0l1pDiPVWAoefOsGRhY4tOoXo4pBIwPboVYqCsXhoQkXSHpM3a9kfOOnZsd+2bl4b605S0T589G8ykKuvZB2dXckpwfo+5cum5vhJPqNHYDhI4AezvOppqoq2Qs3NN5nmlKaifO/f1I8AtHi94ppo9S31jmgSgEaToCdfVHGPhuM6FjXu7ZsOa0p5DGz9MXPALM4lhnUfOXaBdNqjrFxC2jxKSnUt93CK0YZt52YTgI0HA/591mzQboYphjB1PEf4TTC+jrSXUXDTzqkhJygrCkkEQACRMcYnelpquRzDE5oB8LFNQ0UbXiVjj87hU+l+LqWoWdvKnXNFkfRB3B5aankPGr6Gna0fES5NHqUvtCpc4/DQ9469AnuAYSm1YS0nU7qV7Sjuf8AXKkqmodPIXlP0lO2njDAmVUJlFCEUIRQhLscwlF0yW1+KTxSRsf9c6vp6h0Ege1L1VM2eMscs30Zxpduv0O77Kk6NrJ0IOwk8OR8tDWhWUzZm/EQ6HUclmUVW6F3w0+RGh5p3jWHKCH3bcEXC0BMgxOXbQnLmiQDvSMEoLmtk7oK0KiEhr3xd4hZ1h5LvpTTSj1TjRccU6hQ6p3QKzaAagTpsQY0FPOaY929w7QNhY6jh9lnMcJN4wHskXNxoeKa9F8cU71qVjK20lBQpUglMEZlSeOUqnvpespWxhrgbk3uBwPL1TVDVukxNcLBtrHpz9EyxbCGbxsZwDIlK0xInWQeR91UQVMtO+7fkr6imiqWdr5rMofvcNELT6RbjZQOqRw70+BkcjWiWU1Zm04H8uBWaH1VDk4Y2c+IWpwjGmblMtKBPFJ0UPEVmz00kJs8LUp6qKcXYUxFUJlZ/ptZPPWuRgBRKk5kzBIBkROm8HXlT2z5Y4pg+Tqs/aUMssOCPoryWP7KW1tSkIy9WlUkpCYAkxqfHzpfH+riBzvqmMH6OFzeGixuFoDzTlqzbG3eVotapICSe3JV2hI0CePxrWmJje2Z78bRpbmsaACWMwMjwHiTyTbHcR9HS3aMdYSlACsiSpeUCEgECEqOpKuAExqKVp4d8TNJYZ8TYXTdTNuGiGME5Z2FzZcYJeBxp21YtnLdXVq1OgBKYSVnRWY6cCdO6u1EZY9sr3h2Y0/LWUaaUPY6GOMtyOv1UNjc4jCLcspQIyF2JypiAdFFJIHjJjSrJWUdzKHk8bKET63KIsA4XWxsrVLTaW0CEpAAHcKynvL3Fx1K2I4xG0MboFzfXzbKczq0oTzJ+rme4V2OJ8hwtFyuSSsjGJ5sFknekNzeKKLFvKjYuq0jw4Dyk+Fago4KYB1QbnkFkOraipJbTNsOZTTo/wBFm7c9Ys9a8dStXA8cs/xHWlqqufMMLcm8h9U1SbPZCcTu07mVcuMeZS8Gc4Lh002STOUKVsCSIjeSOdUtpZCzeWy/NFe+rja/d3z/ADUpBheDIuWlrWpab1KznXJCkKBOUBMxkiI5jv2clqHQuAABjtpzH39ikIqZszSSSJAczyP2T7AL1x1pSLhspdQcjkjsq03SdiCP9aik6hjGPvGcjmOnin6aR8jC2QZjI8j4Kn0kxxFm0G2gOtIhtCR6vAEgcJ2HE6c4uo6V1Q/E7ujUqitrG0zMDO8dAueh+A9SguuiX3JKid0g65fGdT7uFSrqvenAzuN0+6js+j3Td5J33arSCs9aa9oQihCKEIoQihCT9JsCRdtFJADgByK5HkfxTxFNUlU6nfcacQk62jbUssdeBSXo50jLSha3gKHE6JWrYgaDMT4aK2Pju3VUQeN/Bm08OSSo64sIgqMnc+a0GLYWm4SlKlEIzBS0j6cbBR3iY91IQzOiJLdfZaM0DZgATlr4rJ3TZU/d5gWrYFHWLiCpLaQlLSOEKPwPfWk0gRxlub87Dlc6nqsp4JkkxdlmVzzsNAtD0aQvq1PO9gLgoa2S0hIhIg6AkamkaotxYG521PMrQow7CZH5X0HIcE7OtK6JzULPX3Qy2WSpAU0qN2zAH6O3kIp+LaUzBY9odc1ny7MgecTeyemSXN2+I2gUEFNy2B2cxObykg+Unu5VcX0c9i67D00S7WV1PcNIePVTt9NUoVluWHWVRO0j+RjvqB2aXC8Tw70Vg2oGm0rC31TC36W2i4+eA/OBHxIj41S/Z9Q3VpV7NpUzv3q+1irChIeag8c6ftqgwyA2wn5Jhs8RFw4fNdDEWfwrX66ftrm6k/tPyXd7H/cPmFTf6T2iN30bxoc38INXMoqh+jCqHV9Ow5vCWXPTq3H3pLjqpgBKYnzP/mr27Mm/fZviUu7a0P7AXeAULt7iNzIaaFumfWX60eY+pNTbHRQ2L3YzyCrdLXT5MbgHM6qa06Etk5rlxb65nUkDv4yffwFRftJ4GGJoaOinHsph7Uzi4+i0tuwltIShISkbACAPIVnOcXG5NytJjGsFmiwXSlgykEZo25TsSOWnwrluJXSb5DVY/BksC1eYuSlDwUvriYCiZK0LBmVQCCDzFak5kMrZI825W9rfdZNOIhE+OXJwvf3BTDo8hTyG31ZkOJ7ClRAeQPVJB56EHcaxoTVFTaNxjGY9j+ZJikBkaJDkRlf+4KTpP0kTapyp7bytEoGsd6o4d25+IKOjdObnJo1KK2ubTizc3HQKn0X6OqCvSbrtvq1AP0f5ZvgNhV1ZWNI3MOTB6qmhoXA7+fN59Fq6zFrL2hCKEIoQihCKEIoQihCWY5gjV0jK4nUeqsesmeR8tqvp6mSB2Jh/ylqmkjqG2ePPkstaYk/hqwzdS4wTCHBJIHdPLTs8OE1pvgirW44cncRzWSyeahcI5s2cDyWpdaYvG0mQ4gKChB0lOsGN+9JrLBkp3EaHRa5bFUsB1GqvvspWkpUAUqEEHiDpFVBxabhXOaHNwnRV8NsEMI6tucoJgFRMTwE7DuqUkhecTlCKJsbcLdEu6XYophiG561w5GwN5O58vrIpmigEsna7ozPglq+oMUdmd52QVRnGbi3UhF62kpUQkPNnSTtmTv5wKsdTQygupzpnY/QqplVPCQ2obrlcfUJ9cXjSVpbWpIU5OVJ+lG8e+kmseQXAZBPPkYHBriLnRQ3OFWyyOsZaUSIEoTMd2k+6pMnlb3XH5qL6eF3eaFV+S9p+AR8ftq74+p/vKp+Aph+wI+S9p+AR8fto+Oqf7yj4CmH7ApWsBtG9Qw0I1zFIMRxlW21QdVTv1cVNtHTszDAEwbSkJlISBvoNPHSqCSTmrwGgXASh/pI16M6+zLobMEaiTpxI2gzMU02jfvWxv7N0q6tj3TpI+1ZSYDjqLgFJBQ6mM7at/FPNPfUaildFnqDofzipU1W2bLQjUfnBNzSybVDDcIaYKihPaV6y1EqUrxUdatknfIAHaDRURU7Irlup4qa6smlkKcbbUU6gqSDEcZI0qLZHtyaTmpPijd2nAZLL4v0qU4v0exTncOhXGgGxI8DHaOnjWlBQNY3e1BsOXErLqNoOe7c0wuefAK70d6KpYPWvHrXzqVEkhJ7idSfxjr4VTVV7pRgYMLOSupNntiOOTtP5rSUgtNe0IRQhFCEUIRQhFCEUIRQhFCFDc2yHEFK0hSTuCJBqTXOabg2Kg9jXjC4XCyF50Zetll6wWRzaPHXhOhHcdRG+tarK6OduCpHn+fnRY8lBLA7eUx/9Vbwzpogq6u6Qbdwb5py/HVPnp31VLs14GOE4m9NVdDtRhOCYYXddFp0OBQBSQQdiNazSCNVqAg6LK3eGKvbtwrLjSGIQ0odk55ClLEjUaATx0itKOcU8IDbEu18OSy5Kc1UxLrgN08ea5usDuVJSLm6Sphs51HLCiESdTw07z50MqYQTuo7OOWt9Vx9LMQN7Jdoz0tos/e4m28XLwuJ61DrfVNk6htChsNJJMkjgJ51oRwSMtAB2SDc9bc+izpJ45L1BPaBFh0B+qe9MQp560Q0YUrrHEK/GSnMnu1NJUGFjJHOFwLA+ZT20MUj4msNibn5BRY5iSbvDkg9la3W2lpI1Sue1I8idYoggMNSeIAJHUWXKioE9KOBJAPjdWOl9sq6eatEmBlW4s8BoUtk92adKjRObDG6dwvoB9fRSr2mZ7YGm2pP0VbELg3WDqKvvjRSF5twpsjN5lJ276thZuK4AaHTwKrmeaigJ4t18QizxMow59p09pprsyfWQ6n5vXSSM2XyHGoyQh9U17dHH5EHP7rsU5ZSvY7Voy8Dp9lUwGzKGb+3USD1STzGqCSR4z7oq6qlxvim6n0Kpo4sEcsOmQ9QpUYbc3zbL6eqYU2gdWoElSiNNSPVTIMDUiTzqJmhpXviN3AnPp4cz8lIQT1TGSts0gZdf8fNanALt9xs+kNFtaTHCFRxAnTXy5Vm1LImP/Sdcey1aWSV7P1W2I9VUxfpdbsSM3WL9lGuvInYfXVsGz5pc7WHMqqo2lDFle55BJTa3mIn52ba3OuWNT5GCfEwOMGnN5TUfc7b+fAfn4Uju6qt7/YZy4rWYThLVs3kaTHMndR5k/wChWZPO+Z2J5WtT00cDcLAr0VSr0UIRQhFCEUIRQhFCEUIRQhFCEUIRQheUIVPE8KauE5XUBQ4HiPAjUVbFPJEbsNlTNTxzCzxdZx7ocpo57J9bSvZUZB5f6INPjaLZMqhgPUZH8+SzXbMdH2qd5HQ5heNY/esJPpNqpeU+u3y4kgSPPQeFDqSmlP6Ulr8ChtZVRD9WO9uIXN/j1tet9SXjbkkZwtMSAZUnNMD3++uspJ6Z28w4uVs/NElZBVM3Zdh539k2xPDWbi1WGktLOQhCk5TqkQkBXDURvSsM0kMoLiRnnqmpoIpoS1ttMkvwmwuA9aF5uEtMrQTKTCpyj1TxSE++rppYiyQMPeIPl/tUQQzY4y8d0H5qDHejyzeNraSrqnHELdCY0Ug+trzCjt386tpqxogc1/eAIHgeCrqqJ5qGuZ3SQT4jipGujfpVw+9dJWkFWVtIMdlIjMY56fGoOrNzEyOKx4nx8+Sk2i38r5JbjgPBDeAKZW+w0lRYuGiAo65FgECZOx3nwodViRrZHntNPzH+ENozE58bB2HD5H/Kge6MuO2ttmAbcQAh0FQ1bCpGokEiAoDvqba1jJZCMwcx42/Aq3UL3xR3yIyPgCrN1f2rFy4+bhCkuNhCmkDMSpOxJBMaCIMDWq44p5omxBhyN76KySanhmdIXjMWsM1SwXHFtsBm0tnngkGHF6AyZ4CI10EzHvq+ela+TeTyNaTwGapp6tzI93BG51uJU7eA3l3rdvltB/3TcbcjGg881QNVTQZQMueZ/PspijqqjOd9hyH590+wno6xbfe0dr21aq9528opKesmn75yT9PQwwdwJrFLJte0IRQhFCEUIRQhFCEUIRQhFCEUIRQhFCEUIRQhFCF5FCERQhUb7B2HjLrSFnaSNffvVsc8sfccQqJKaGTvtBSV/oMxu0pxpUyClRMct9fjPfTjdpy/vAd4hJO2TD+wlvgV2no3cAQL57TuH8zUTVxHPdD1UhRSgW3p9F4nAr1JOS+MfjNhX1yK78TTEdqL5ErnwlUD2ZvmAUOYNfqEG+9zSR8Uwa6KikH/AOX/ANFBpaw//t/8hdfJ24/+/e/VH21D4qL/AMQ+ZUvg5v8Ayn0UKOhKFEl9950nmqB/M8+Ma7VM7ScLbtjW26KA2W0kmR7neaZ2XRi1ajKykkahSu0Z5yqaokrZ5O84+yYioKeO2Fo903ApVN2svaF1FCEUIRQhFCEUIRQhFCEUIRQhFCEUIRQhFCEUIRQhFCEUIRQhFCEUIRQhFCEUIRQhFCEUIRQhFCEUIRQhFCEUIRQhFCEUIRQhFCEUIX//2Q=="/>
          <p:cNvSpPr>
            <a:spLocks noChangeAspect="1" noChangeArrowheads="1"/>
          </p:cNvSpPr>
          <p:nvPr/>
        </p:nvSpPr>
        <p:spPr bwMode="auto">
          <a:xfrm>
            <a:off x="2087786" y="-445294"/>
            <a:ext cx="2105621" cy="2721769"/>
          </a:xfrm>
          <a:prstGeom prst="rect">
            <a:avLst/>
          </a:prstGeom>
          <a:noFill/>
        </p:spPr>
        <p:txBody>
          <a:bodyPr vert="horz" wrap="square" lIns="68580" tIns="34290" rIns="68580" bIns="34290" numCol="1" anchor="t" anchorCtr="0" compatLnSpc="1">
            <a:prstTxWarp prst="textNoShape">
              <a:avLst/>
            </a:prstTxWarp>
          </a:bodyPr>
          <a:lstStyle/>
          <a:p>
            <a:endParaRPr lang="es-PA" sz="1350">
              <a:solidFill>
                <a:prstClr val="black"/>
              </a:solidFill>
            </a:endParaRPr>
          </a:p>
        </p:txBody>
      </p:sp>
      <p:pic>
        <p:nvPicPr>
          <p:cNvPr id="73738" name="Picture 10" descr="https://msb.unm.edu/divisions/mammals/_img/logo-gorgas.jpg"/>
          <p:cNvPicPr>
            <a:picLocks noChangeAspect="1" noChangeArrowheads="1"/>
          </p:cNvPicPr>
          <p:nvPr/>
        </p:nvPicPr>
        <p:blipFill>
          <a:blip r:embed="rId4" cstate="print"/>
          <a:srcRect/>
          <a:stretch>
            <a:fillRect/>
          </a:stretch>
        </p:blipFill>
        <p:spPr bwMode="auto">
          <a:xfrm>
            <a:off x="345959" y="2958876"/>
            <a:ext cx="780941" cy="1009460"/>
          </a:xfrm>
          <a:prstGeom prst="rect">
            <a:avLst/>
          </a:prstGeom>
          <a:noFill/>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5679" y="229813"/>
            <a:ext cx="2597109" cy="9998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14874" y="1797017"/>
            <a:ext cx="719187" cy="958916"/>
          </a:xfrm>
          <a:prstGeom prst="rect">
            <a:avLst/>
          </a:prstGeom>
        </p:spPr>
      </p:pic>
      <p:pic>
        <p:nvPicPr>
          <p:cNvPr id="32" name="Picture 8" descr="http://www.up.ac.pa/ftp/2010/v_postgrado/imagenes/logoUP.jpg">
            <a:extLst>
              <a:ext uri="{FF2B5EF4-FFF2-40B4-BE49-F238E27FC236}">
                <a16:creationId xmlns:a16="http://schemas.microsoft.com/office/drawing/2014/main" xmlns="" id="{E2485165-880B-4842-9E7F-FB50F28C3D8D}"/>
              </a:ext>
            </a:extLst>
          </p:cNvPr>
          <p:cNvPicPr>
            <a:picLocks noChangeAspect="1" noChangeArrowheads="1"/>
          </p:cNvPicPr>
          <p:nvPr/>
        </p:nvPicPr>
        <p:blipFill>
          <a:blip r:embed="rId7" cstate="print"/>
          <a:srcRect/>
          <a:stretch>
            <a:fillRect/>
          </a:stretch>
        </p:blipFill>
        <p:spPr bwMode="auto">
          <a:xfrm>
            <a:off x="2529254" y="1711202"/>
            <a:ext cx="548043" cy="861544"/>
          </a:xfrm>
          <a:prstGeom prst="rect">
            <a:avLst/>
          </a:prstGeom>
          <a:noFill/>
        </p:spPr>
      </p:pic>
      <p:pic>
        <p:nvPicPr>
          <p:cNvPr id="18" name="Picture 17">
            <a:extLst>
              <a:ext uri="{FF2B5EF4-FFF2-40B4-BE49-F238E27FC236}">
                <a16:creationId xmlns:a16="http://schemas.microsoft.com/office/drawing/2014/main" xmlns="" id="{85B584E4-1FA1-4F1E-98BC-60C717D13F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48644" y="1482428"/>
            <a:ext cx="2194931" cy="1337863"/>
          </a:xfrm>
          <a:prstGeom prst="rect">
            <a:avLst/>
          </a:prstGeom>
        </p:spPr>
      </p:pic>
      <p:pic>
        <p:nvPicPr>
          <p:cNvPr id="3" name="Picture 2">
            <a:extLst>
              <a:ext uri="{FF2B5EF4-FFF2-40B4-BE49-F238E27FC236}">
                <a16:creationId xmlns:a16="http://schemas.microsoft.com/office/drawing/2014/main" xmlns="" id="{4CE6E3BB-D697-4FA3-8C66-1ACE47FB995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56241" y="1425970"/>
            <a:ext cx="1901012" cy="2129905"/>
          </a:xfrm>
          <a:prstGeom prst="rect">
            <a:avLst/>
          </a:prstGeom>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4375" y="4316286"/>
            <a:ext cx="26289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711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2DCEF6D-2D0F-4136-80C7-C3623E28D97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714" b="45186"/>
          <a:stretch/>
        </p:blipFill>
        <p:spPr>
          <a:xfrm>
            <a:off x="1278082" y="158668"/>
            <a:ext cx="6858000" cy="2521032"/>
          </a:xfrm>
          <a:prstGeom prst="rect">
            <a:avLst/>
          </a:prstGeom>
        </p:spPr>
      </p:pic>
      <p:pic>
        <p:nvPicPr>
          <p:cNvPr id="6" name="Picture 4" descr="http://190.34.154.88/WCCMA/Imagenes/MinsaLogo.jpg">
            <a:extLst>
              <a:ext uri="{FF2B5EF4-FFF2-40B4-BE49-F238E27FC236}">
                <a16:creationId xmlns:a16="http://schemas.microsoft.com/office/drawing/2014/main" xmlns="" id="{A8E74B85-7465-4964-9091-2B406CE32AB8}"/>
              </a:ext>
            </a:extLst>
          </p:cNvPr>
          <p:cNvPicPr>
            <a:picLocks noChangeAspect="1" noChangeArrowheads="1"/>
          </p:cNvPicPr>
          <p:nvPr/>
        </p:nvPicPr>
        <p:blipFill>
          <a:blip r:embed="rId3" cstate="print"/>
          <a:srcRect/>
          <a:stretch>
            <a:fillRect/>
          </a:stretch>
        </p:blipFill>
        <p:spPr bwMode="auto">
          <a:xfrm>
            <a:off x="269525" y="1842325"/>
            <a:ext cx="738393" cy="948506"/>
          </a:xfrm>
          <a:prstGeom prst="rect">
            <a:avLst/>
          </a:prstGeom>
          <a:noFill/>
        </p:spPr>
      </p:pic>
      <p:pic>
        <p:nvPicPr>
          <p:cNvPr id="7" name="Picture 6" descr="http://logos-vector.com/images/logo/xxl/1/1/8/118810/Caja_de_Seguro_Social_Panama_6cdef_450x450.png">
            <a:extLst>
              <a:ext uri="{FF2B5EF4-FFF2-40B4-BE49-F238E27FC236}">
                <a16:creationId xmlns:a16="http://schemas.microsoft.com/office/drawing/2014/main" xmlns="" id="{0E7AE002-03C4-40A3-B58D-F9B463F823B1}"/>
              </a:ext>
            </a:extLst>
          </p:cNvPr>
          <p:cNvPicPr>
            <a:picLocks noChangeAspect="1" noChangeArrowheads="1"/>
          </p:cNvPicPr>
          <p:nvPr/>
        </p:nvPicPr>
        <p:blipFill>
          <a:blip r:embed="rId4" cstate="print"/>
          <a:srcRect/>
          <a:stretch>
            <a:fillRect/>
          </a:stretch>
        </p:blipFill>
        <p:spPr bwMode="auto">
          <a:xfrm>
            <a:off x="260768" y="468687"/>
            <a:ext cx="747150" cy="996200"/>
          </a:xfrm>
          <a:prstGeom prst="rect">
            <a:avLst/>
          </a:prstGeom>
          <a:noFill/>
        </p:spPr>
      </p:pic>
      <p:pic>
        <p:nvPicPr>
          <p:cNvPr id="8" name="Picture 2" descr="Resultado de imagen para INDICASAT">
            <a:extLst>
              <a:ext uri="{FF2B5EF4-FFF2-40B4-BE49-F238E27FC236}">
                <a16:creationId xmlns:a16="http://schemas.microsoft.com/office/drawing/2014/main" xmlns="" id="{8439E3B3-DB9F-4029-9AC8-9806824BB99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 y="4316595"/>
            <a:ext cx="1278081" cy="1275717"/>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blob:https://web.whatsapp.com/96f03a69-17df-4915-9644-e7e7353b3b48"/>
          <p:cNvSpPr>
            <a:spLocks noChangeAspect="1" noChangeArrowheads="1"/>
          </p:cNvSpPr>
          <p:nvPr/>
        </p:nvSpPr>
        <p:spPr bwMode="auto">
          <a:xfrm>
            <a:off x="116687" y="-136525"/>
            <a:ext cx="222647"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A">
              <a:solidFill>
                <a:prstClr val="black"/>
              </a:solidFill>
            </a:endParaRPr>
          </a:p>
        </p:txBody>
      </p:sp>
      <p:sp>
        <p:nvSpPr>
          <p:cNvPr id="3" name="AutoShape 4" descr="blob:https://web.whatsapp.com/96f03a69-17df-4915-9644-e7e7353b3b48"/>
          <p:cNvSpPr>
            <a:spLocks noChangeAspect="1" noChangeArrowheads="1"/>
          </p:cNvSpPr>
          <p:nvPr/>
        </p:nvSpPr>
        <p:spPr bwMode="auto">
          <a:xfrm>
            <a:off x="230987" y="15886"/>
            <a:ext cx="222647"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A">
              <a:solidFill>
                <a:prstClr val="black"/>
              </a:solidFill>
            </a:endParaRPr>
          </a:p>
        </p:txBody>
      </p:sp>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8086" y="2908300"/>
            <a:ext cx="6858001" cy="372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883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539552" y="260672"/>
            <a:ext cx="7776864" cy="882119"/>
          </a:xfrm>
        </p:spPr>
        <p:txBody>
          <a:bodyPr>
            <a:noAutofit/>
          </a:bodyPr>
          <a:lstStyle/>
          <a:p>
            <a:pPr algn="ctr"/>
            <a:r>
              <a:rPr lang="es-MX" sz="3200" dirty="0" smtClean="0">
                <a:solidFill>
                  <a:schemeClr val="tx1"/>
                </a:solidFill>
                <a:latin typeface="Times New Roman" panose="02020603050405020304" pitchFamily="18" charset="0"/>
                <a:cs typeface="Times New Roman" panose="02020603050405020304" pitchFamily="18" charset="0"/>
              </a:rPr>
              <a:t>Generalidades del género </a:t>
            </a:r>
            <a:r>
              <a:rPr lang="es-MX" sz="3200" i="1" dirty="0" smtClean="0">
                <a:solidFill>
                  <a:schemeClr val="tx1"/>
                </a:solidFill>
                <a:latin typeface="Times New Roman" panose="02020603050405020304" pitchFamily="18" charset="0"/>
                <a:cs typeface="Times New Roman" panose="02020603050405020304" pitchFamily="18" charset="0"/>
              </a:rPr>
              <a:t>Mycobacterium tuberculosis</a:t>
            </a:r>
            <a:endParaRPr lang="es-MX" sz="3200" i="1" dirty="0">
              <a:solidFill>
                <a:schemeClr val="tx1"/>
              </a:solidFill>
              <a:latin typeface="Times New Roman" panose="02020603050405020304" pitchFamily="18" charset="0"/>
              <a:cs typeface="Times New Roman" panose="02020603050405020304" pitchFamily="18" charset="0"/>
            </a:endParaRPr>
          </a:p>
        </p:txBody>
      </p:sp>
      <p:sp>
        <p:nvSpPr>
          <p:cNvPr id="3" name="2 Rectángulo"/>
          <p:cNvSpPr/>
          <p:nvPr/>
        </p:nvSpPr>
        <p:spPr>
          <a:xfrm>
            <a:off x="467544" y="1916832"/>
            <a:ext cx="4896544" cy="3970318"/>
          </a:xfrm>
          <a:prstGeom prst="rect">
            <a:avLst/>
          </a:prstGeom>
        </p:spPr>
        <p:txBody>
          <a:bodyPr wrap="square">
            <a:spAutoFit/>
          </a:bodyPr>
          <a:lstStyle/>
          <a:p>
            <a:pPr>
              <a:lnSpc>
                <a:spcPct val="150000"/>
              </a:lnSpc>
              <a:buFontTx/>
              <a:buChar char="•"/>
            </a:pPr>
            <a:r>
              <a:rPr lang="en-US" sz="2400" dirty="0" err="1">
                <a:solidFill>
                  <a:prstClr val="black"/>
                </a:solidFill>
                <a:latin typeface="Times New Roman" panose="02020603050405020304" pitchFamily="18" charset="0"/>
                <a:cs typeface="Times New Roman" panose="02020603050405020304" pitchFamily="18" charset="0"/>
              </a:rPr>
              <a:t>Bacilos</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pequeños</a:t>
            </a:r>
            <a:endParaRPr lang="en-US" sz="2400" dirty="0">
              <a:solidFill>
                <a:prstClr val="black"/>
              </a:solidFill>
              <a:latin typeface="Times New Roman" panose="02020603050405020304" pitchFamily="18" charset="0"/>
              <a:cs typeface="Times New Roman" panose="02020603050405020304" pitchFamily="18" charset="0"/>
            </a:endParaRPr>
          </a:p>
          <a:p>
            <a:pPr>
              <a:lnSpc>
                <a:spcPct val="150000"/>
              </a:lnSpc>
              <a:buFontTx/>
              <a:buChar char="•"/>
            </a:pPr>
            <a:r>
              <a:rPr lang="en-US" sz="2400" dirty="0" err="1">
                <a:solidFill>
                  <a:prstClr val="black"/>
                </a:solidFill>
                <a:latin typeface="Times New Roman" panose="02020603050405020304" pitchFamily="18" charset="0"/>
                <a:cs typeface="Times New Roman" panose="02020603050405020304" pitchFamily="18" charset="0"/>
              </a:rPr>
              <a:t>Transmicion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por</a:t>
            </a:r>
            <a:r>
              <a:rPr lang="en-US" sz="2400" dirty="0">
                <a:solidFill>
                  <a:prstClr val="black"/>
                </a:solidFill>
                <a:latin typeface="Times New Roman" panose="02020603050405020304" pitchFamily="18" charset="0"/>
                <a:cs typeface="Times New Roman" panose="02020603050405020304" pitchFamily="18" charset="0"/>
              </a:rPr>
              <a:t> el </a:t>
            </a:r>
            <a:r>
              <a:rPr lang="en-US" sz="2400" dirty="0" err="1">
                <a:solidFill>
                  <a:prstClr val="black"/>
                </a:solidFill>
                <a:latin typeface="Times New Roman" panose="02020603050405020304" pitchFamily="18" charset="0"/>
                <a:cs typeface="Times New Roman" panose="02020603050405020304" pitchFamily="18" charset="0"/>
              </a:rPr>
              <a:t>aire</a:t>
            </a:r>
            <a:endParaRPr lang="en-US" sz="2400" dirty="0">
              <a:solidFill>
                <a:prstClr val="black"/>
              </a:solidFill>
              <a:latin typeface="Times New Roman" panose="02020603050405020304" pitchFamily="18" charset="0"/>
              <a:cs typeface="Times New Roman" panose="02020603050405020304" pitchFamily="18" charset="0"/>
            </a:endParaRPr>
          </a:p>
          <a:p>
            <a:pPr>
              <a:lnSpc>
                <a:spcPct val="150000"/>
              </a:lnSpc>
              <a:buFontTx/>
              <a:buChar char="•"/>
            </a:pPr>
            <a:r>
              <a:rPr lang="en-US" sz="2400" dirty="0">
                <a:solidFill>
                  <a:prstClr val="black"/>
                </a:solidFill>
                <a:latin typeface="Times New Roman" panose="02020603050405020304" pitchFamily="18" charset="0"/>
                <a:cs typeface="Times New Roman" panose="02020603050405020304" pitchFamily="18" charset="0"/>
              </a:rPr>
              <a:t>1-4mm largo, 0.3-0.6 mm </a:t>
            </a:r>
            <a:r>
              <a:rPr lang="en-US" sz="2400" dirty="0" err="1">
                <a:solidFill>
                  <a:prstClr val="black"/>
                </a:solidFill>
                <a:latin typeface="Times New Roman" panose="02020603050405020304" pitchFamily="18" charset="0"/>
                <a:cs typeface="Times New Roman" panose="02020603050405020304" pitchFamily="18" charset="0"/>
              </a:rPr>
              <a:t>diámetro</a:t>
            </a:r>
            <a:endParaRPr lang="en-US" sz="2400" dirty="0">
              <a:solidFill>
                <a:prstClr val="black"/>
              </a:solidFill>
              <a:latin typeface="Times New Roman" panose="02020603050405020304" pitchFamily="18" charset="0"/>
              <a:cs typeface="Times New Roman" panose="02020603050405020304" pitchFamily="18" charset="0"/>
            </a:endParaRPr>
          </a:p>
          <a:p>
            <a:pPr>
              <a:lnSpc>
                <a:spcPct val="150000"/>
              </a:lnSpc>
              <a:buFontTx/>
              <a:buChar char="•"/>
            </a:pPr>
            <a:r>
              <a:rPr lang="en-US" sz="2400" dirty="0" err="1">
                <a:solidFill>
                  <a:prstClr val="black"/>
                </a:solidFill>
                <a:latin typeface="Times New Roman" panose="02020603050405020304" pitchFamily="18" charset="0"/>
                <a:cs typeface="Times New Roman" panose="02020603050405020304" pitchFamily="18" charset="0"/>
              </a:rPr>
              <a:t>Generalmente</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considerados</a:t>
            </a:r>
            <a:r>
              <a:rPr lang="en-US" sz="2400" dirty="0">
                <a:solidFill>
                  <a:prstClr val="black"/>
                </a:solidFill>
                <a:latin typeface="Times New Roman" panose="02020603050405020304" pitchFamily="18" charset="0"/>
                <a:cs typeface="Times New Roman" panose="02020603050405020304" pitchFamily="18" charset="0"/>
              </a:rPr>
              <a:t>  Gram+)</a:t>
            </a:r>
          </a:p>
          <a:p>
            <a:pPr>
              <a:lnSpc>
                <a:spcPct val="150000"/>
              </a:lnSpc>
              <a:buFontTx/>
              <a:buChar char="•"/>
            </a:pPr>
            <a:r>
              <a:rPr lang="en-US" sz="2400" dirty="0" err="1">
                <a:solidFill>
                  <a:prstClr val="black"/>
                </a:solidFill>
                <a:latin typeface="Times New Roman" panose="02020603050405020304" pitchFamily="18" charset="0"/>
                <a:cs typeface="Times New Roman" panose="02020603050405020304" pitchFamily="18" charset="0"/>
              </a:rPr>
              <a:t>Crecimiento</a:t>
            </a:r>
            <a:r>
              <a:rPr lang="en-US" sz="2400" dirty="0">
                <a:solidFill>
                  <a:prstClr val="black"/>
                </a:solidFill>
                <a:latin typeface="Times New Roman" panose="02020603050405020304" pitchFamily="18" charset="0"/>
                <a:cs typeface="Times New Roman" panose="02020603050405020304" pitchFamily="18" charset="0"/>
              </a:rPr>
              <a:t> lento</a:t>
            </a:r>
          </a:p>
          <a:p>
            <a:pPr>
              <a:lnSpc>
                <a:spcPct val="150000"/>
              </a:lnSpc>
              <a:buFontTx/>
              <a:buChar char="•"/>
            </a:pPr>
            <a:r>
              <a:rPr lang="en-US" sz="2400" dirty="0" err="1">
                <a:solidFill>
                  <a:prstClr val="black"/>
                </a:solidFill>
                <a:latin typeface="Times New Roman" panose="02020603050405020304" pitchFamily="18" charset="0"/>
                <a:cs typeface="Times New Roman" panose="02020603050405020304" pitchFamily="18" charset="0"/>
              </a:rPr>
              <a:t>Aerobio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obligado</a:t>
            </a:r>
            <a:endParaRPr lang="en-US" sz="2400" dirty="0">
              <a:solidFill>
                <a:prstClr val="black"/>
              </a:solidFill>
              <a:latin typeface="Times New Roman" panose="02020603050405020304" pitchFamily="18" charset="0"/>
              <a:cs typeface="Times New Roman" panose="02020603050405020304" pitchFamily="18" charset="0"/>
            </a:endParaRPr>
          </a:p>
          <a:p>
            <a:pPr>
              <a:lnSpc>
                <a:spcPct val="150000"/>
              </a:lnSpc>
              <a:buFontTx/>
              <a:buChar char="•"/>
            </a:pPr>
            <a:r>
              <a:rPr lang="en-US" sz="2400" dirty="0" err="1">
                <a:solidFill>
                  <a:prstClr val="black"/>
                </a:solidFill>
                <a:latin typeface="Times New Roman" panose="02020603050405020304" pitchFamily="18" charset="0"/>
                <a:cs typeface="Times New Roman" panose="02020603050405020304" pitchFamily="18" charset="0"/>
              </a:rPr>
              <a:t>Extremadamente</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infeccioso</a:t>
            </a:r>
            <a:r>
              <a:rPr lang="en-US" sz="2400" dirty="0">
                <a:solidFill>
                  <a:prstClr val="black"/>
                </a:solidFill>
                <a:latin typeface="Times New Roman" panose="02020603050405020304" pitchFamily="18" charset="0"/>
                <a:cs typeface="Times New Roman" panose="02020603050405020304" pitchFamily="18"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00" y="1576054"/>
            <a:ext cx="3114055" cy="294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2470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0" y="-99392"/>
            <a:ext cx="7851648" cy="648072"/>
          </a:xfrm>
        </p:spPr>
        <p:txBody>
          <a:bodyPr>
            <a:noAutofit/>
          </a:bodyPr>
          <a:lstStyle/>
          <a:p>
            <a:pPr marL="182880" indent="0" algn="ctr">
              <a:buNone/>
            </a:pPr>
            <a:r>
              <a:rPr lang="es-PA" sz="28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Formas de transmisión de TB</a:t>
            </a:r>
            <a:endParaRPr lang="es-PA" sz="28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type="subTitle" idx="1"/>
          </p:nvPr>
        </p:nvSpPr>
        <p:spPr>
          <a:xfrm>
            <a:off x="191443" y="426976"/>
            <a:ext cx="8856984" cy="6026360"/>
          </a:xfrm>
        </p:spPr>
        <p:txBody>
          <a:bodyPr>
            <a:normAutofit/>
          </a:bodyPr>
          <a:lstStyle/>
          <a:p>
            <a:pPr marL="457200" indent="-457200" algn="just">
              <a:buClr>
                <a:schemeClr val="accent5">
                  <a:lumMod val="75000"/>
                </a:schemeClr>
              </a:buClr>
              <a:buFont typeface="Arial" panose="020B0604020202020204" pitchFamily="34" charset="0"/>
              <a:buChar char="•"/>
            </a:pPr>
            <a:r>
              <a:rPr lang="es-PA" sz="2000" dirty="0" smtClean="0">
                <a:solidFill>
                  <a:schemeClr val="tx1"/>
                </a:solidFill>
                <a:latin typeface="Times New Roman" panose="02020603050405020304" pitchFamily="18" charset="0"/>
                <a:cs typeface="Times New Roman" panose="02020603050405020304" pitchFamily="18" charset="0"/>
              </a:rPr>
              <a:t>Principal </a:t>
            </a:r>
            <a:r>
              <a:rPr lang="es-PA" sz="2000" dirty="0">
                <a:solidFill>
                  <a:schemeClr val="tx1"/>
                </a:solidFill>
                <a:latin typeface="Times New Roman" panose="02020603050405020304" pitchFamily="18" charset="0"/>
                <a:cs typeface="Times New Roman" panose="02020603050405020304" pitchFamily="18" charset="0"/>
              </a:rPr>
              <a:t>forma de </a:t>
            </a:r>
            <a:r>
              <a:rPr lang="es-PA" sz="2000" dirty="0" smtClean="0">
                <a:solidFill>
                  <a:schemeClr val="tx1"/>
                </a:solidFill>
                <a:latin typeface="Times New Roman" panose="02020603050405020304" pitchFamily="18" charset="0"/>
                <a:cs typeface="Times New Roman" panose="02020603050405020304" pitchFamily="18" charset="0"/>
              </a:rPr>
              <a:t>contagio es por el bacilo que se transporta en el aire. Esta </a:t>
            </a:r>
            <a:r>
              <a:rPr lang="es-PA" sz="2000" dirty="0">
                <a:solidFill>
                  <a:schemeClr val="tx1"/>
                </a:solidFill>
                <a:latin typeface="Times New Roman" panose="02020603050405020304" pitchFamily="18" charset="0"/>
                <a:cs typeface="Times New Roman" panose="02020603050405020304" pitchFamily="18" charset="0"/>
              </a:rPr>
              <a:t>característica de </a:t>
            </a:r>
            <a:r>
              <a:rPr lang="es-PA" sz="2000" dirty="0" smtClean="0">
                <a:solidFill>
                  <a:schemeClr val="tx1"/>
                </a:solidFill>
                <a:latin typeface="Times New Roman" panose="02020603050405020304" pitchFamily="18" charset="0"/>
                <a:cs typeface="Times New Roman" panose="02020603050405020304" pitchFamily="18" charset="0"/>
              </a:rPr>
              <a:t>transmisión </a:t>
            </a:r>
            <a:r>
              <a:rPr lang="es-PA" sz="2000" dirty="0">
                <a:solidFill>
                  <a:schemeClr val="tx1"/>
                </a:solidFill>
                <a:latin typeface="Times New Roman" panose="02020603050405020304" pitchFamily="18" charset="0"/>
                <a:cs typeface="Times New Roman" panose="02020603050405020304" pitchFamily="18" charset="0"/>
              </a:rPr>
              <a:t>representa el factor de </a:t>
            </a:r>
            <a:r>
              <a:rPr lang="es-PA" sz="2000" dirty="0" smtClean="0">
                <a:solidFill>
                  <a:schemeClr val="tx1"/>
                </a:solidFill>
                <a:latin typeface="Times New Roman" panose="02020603050405020304" pitchFamily="18" charset="0"/>
                <a:cs typeface="Times New Roman" panose="02020603050405020304" pitchFamily="18" charset="0"/>
              </a:rPr>
              <a:t>mayor </a:t>
            </a:r>
            <a:r>
              <a:rPr lang="es-PA" sz="2000" dirty="0">
                <a:solidFill>
                  <a:schemeClr val="tx1"/>
                </a:solidFill>
                <a:latin typeface="Times New Roman" panose="02020603050405020304" pitchFamily="18" charset="0"/>
                <a:cs typeface="Times New Roman" panose="02020603050405020304" pitchFamily="18" charset="0"/>
              </a:rPr>
              <a:t>riesgo para </a:t>
            </a:r>
            <a:r>
              <a:rPr lang="es-PA" sz="2000" dirty="0" smtClean="0">
                <a:solidFill>
                  <a:schemeClr val="tx1"/>
                </a:solidFill>
                <a:latin typeface="Times New Roman" panose="02020603050405020304" pitchFamily="18" charset="0"/>
                <a:cs typeface="Times New Roman" panose="02020603050405020304" pitchFamily="18" charset="0"/>
              </a:rPr>
              <a:t>desarrollar la enfermedad.</a:t>
            </a:r>
            <a:endParaRPr lang="es-PA" sz="2000" dirty="0">
              <a:solidFill>
                <a:srgbClr val="FFFF00"/>
              </a:solidFill>
              <a:latin typeface="Times New Roman" panose="02020603050405020304" pitchFamily="18" charset="0"/>
              <a:cs typeface="Times New Roman" panose="02020603050405020304" pitchFamily="18" charset="0"/>
            </a:endParaRPr>
          </a:p>
          <a:p>
            <a:pPr marL="457200" indent="-457200" algn="just">
              <a:buClr>
                <a:schemeClr val="accent5">
                  <a:lumMod val="75000"/>
                </a:schemeClr>
              </a:buClr>
              <a:buFont typeface="Arial" panose="020B0604020202020204" pitchFamily="34" charset="0"/>
              <a:buChar char="•"/>
            </a:pPr>
            <a:endParaRPr lang="es-PA" sz="2800" dirty="0" smtClean="0">
              <a:solidFill>
                <a:srgbClr val="FFFF00"/>
              </a:solidFill>
              <a:latin typeface="Times New Roman" panose="02020603050405020304" pitchFamily="18" charset="0"/>
              <a:cs typeface="Times New Roman" panose="02020603050405020304" pitchFamily="18" charset="0"/>
            </a:endParaRPr>
          </a:p>
          <a:p>
            <a:pPr marL="457200" indent="-457200" algn="just">
              <a:buClr>
                <a:schemeClr val="accent5">
                  <a:lumMod val="75000"/>
                </a:schemeClr>
              </a:buClr>
              <a:buFont typeface="Arial" panose="020B0604020202020204" pitchFamily="34" charset="0"/>
              <a:buChar char="•"/>
            </a:pPr>
            <a:endParaRPr lang="es-PA" sz="2800" dirty="0">
              <a:solidFill>
                <a:srgbClr val="FFFF00"/>
              </a:solidFill>
              <a:latin typeface="Times New Roman" panose="02020603050405020304" pitchFamily="18" charset="0"/>
              <a:cs typeface="Times New Roman" panose="02020603050405020304" pitchFamily="18" charset="0"/>
            </a:endParaRPr>
          </a:p>
          <a:p>
            <a:pPr marL="457200" indent="-457200" algn="just">
              <a:buClr>
                <a:schemeClr val="accent5">
                  <a:lumMod val="75000"/>
                </a:schemeClr>
              </a:buClr>
              <a:buFont typeface="Arial" panose="020B0604020202020204" pitchFamily="34" charset="0"/>
              <a:buChar char="•"/>
            </a:pPr>
            <a:endParaRPr lang="es-PA" sz="2800" dirty="0" smtClean="0">
              <a:solidFill>
                <a:srgbClr val="FFFF00"/>
              </a:solidFill>
              <a:latin typeface="Times New Roman" panose="02020603050405020304" pitchFamily="18" charset="0"/>
              <a:cs typeface="Times New Roman" panose="02020603050405020304" pitchFamily="18" charset="0"/>
            </a:endParaRPr>
          </a:p>
          <a:p>
            <a:pPr algn="just">
              <a:buClr>
                <a:schemeClr val="accent5">
                  <a:lumMod val="75000"/>
                </a:schemeClr>
              </a:buClr>
            </a:pPr>
            <a:r>
              <a:rPr lang="es-PA" sz="1600" dirty="0" smtClean="0">
                <a:solidFill>
                  <a:schemeClr val="tx1"/>
                </a:solidFill>
                <a:latin typeface="Times New Roman" panose="02020603050405020304" pitchFamily="18" charset="0"/>
                <a:cs typeface="Times New Roman" panose="02020603050405020304" pitchFamily="18" charset="0"/>
              </a:rPr>
              <a:t> </a:t>
            </a:r>
            <a:r>
              <a:rPr lang="es-PA" sz="2000" dirty="0" smtClean="0">
                <a:solidFill>
                  <a:schemeClr val="tx1"/>
                </a:solidFill>
                <a:latin typeface="Times New Roman" panose="02020603050405020304" pitchFamily="18" charset="0"/>
                <a:cs typeface="Times New Roman" panose="02020603050405020304" pitchFamily="18" charset="0"/>
              </a:rPr>
              <a:t>Hablar 0-200bacilos</a:t>
            </a:r>
            <a:r>
              <a:rPr lang="es-PA" sz="2000" dirty="0" smtClean="0">
                <a:solidFill>
                  <a:srgbClr val="FFFF00"/>
                </a:solidFill>
                <a:latin typeface="Times New Roman" panose="02020603050405020304" pitchFamily="18" charset="0"/>
                <a:cs typeface="Times New Roman" panose="02020603050405020304" pitchFamily="18" charset="0"/>
              </a:rPr>
              <a:t>  </a:t>
            </a:r>
            <a:r>
              <a:rPr lang="es-PA" sz="2000" dirty="0" smtClean="0">
                <a:solidFill>
                  <a:schemeClr val="tx1"/>
                </a:solidFill>
                <a:latin typeface="Times New Roman" panose="02020603050405020304" pitchFamily="18" charset="0"/>
                <a:cs typeface="Times New Roman" panose="02020603050405020304" pitchFamily="18" charset="0"/>
              </a:rPr>
              <a:t>  Toser 0.3-500bacilos        Estornudar4.5-1.000.000bacilos   </a:t>
            </a:r>
            <a:endParaRPr lang="es-PA" sz="2000" dirty="0">
              <a:solidFill>
                <a:srgbClr val="FFFF00"/>
              </a:solidFill>
              <a:latin typeface="Times New Roman" panose="02020603050405020304" pitchFamily="18" charset="0"/>
              <a:cs typeface="Times New Roman" panose="02020603050405020304" pitchFamily="18"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856" y="1340768"/>
            <a:ext cx="8175625" cy="1596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031" y="3717057"/>
            <a:ext cx="2801786" cy="2952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2915818" y="3501020"/>
            <a:ext cx="6120680" cy="2554545"/>
          </a:xfrm>
          <a:prstGeom prst="rect">
            <a:avLst/>
          </a:prstGeom>
          <a:noFill/>
        </p:spPr>
        <p:txBody>
          <a:bodyPr wrap="square" rtlCol="0">
            <a:spAutoFit/>
          </a:bodyPr>
          <a:lstStyle/>
          <a:p>
            <a:pPr marL="182563" indent="-182563" algn="just">
              <a:buFontTx/>
              <a:buChar char="•"/>
            </a:pPr>
            <a:r>
              <a:rPr lang="es-MX" sz="2000" b="1" dirty="0">
                <a:solidFill>
                  <a:prstClr val="black"/>
                </a:solidFill>
                <a:latin typeface="Times New Roman" panose="02020603050405020304" pitchFamily="18" charset="0"/>
                <a:cs typeface="Times New Roman" panose="02020603050405020304" pitchFamily="18" charset="0"/>
              </a:rPr>
              <a:t>Gotitas</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Mayores</a:t>
            </a:r>
            <a:r>
              <a:rPr lang="en-US" sz="2000" b="1" dirty="0">
                <a:solidFill>
                  <a:prstClr val="black"/>
                </a:solidFill>
                <a:latin typeface="Times New Roman" panose="02020603050405020304" pitchFamily="18" charset="0"/>
                <a:cs typeface="Times New Roman" panose="02020603050405020304" pitchFamily="18" charset="0"/>
              </a:rPr>
              <a:t>: ( </a:t>
            </a:r>
            <a:r>
              <a:rPr lang="en-US" sz="2000" b="1" dirty="0" err="1">
                <a:solidFill>
                  <a:prstClr val="black"/>
                </a:solidFill>
                <a:latin typeface="Times New Roman" panose="02020603050405020304" pitchFamily="18" charset="0"/>
                <a:cs typeface="Times New Roman" panose="02020603050405020304" pitchFamily="18" charset="0"/>
              </a:rPr>
              <a:t>gotas</a:t>
            </a:r>
            <a:r>
              <a:rPr lang="en-US" sz="2000" b="1" dirty="0">
                <a:solidFill>
                  <a:prstClr val="black"/>
                </a:solidFill>
                <a:latin typeface="Times New Roman" panose="02020603050405020304" pitchFamily="18" charset="0"/>
                <a:cs typeface="Times New Roman" panose="02020603050405020304" pitchFamily="18" charset="0"/>
              </a:rPr>
              <a:t> de </a:t>
            </a:r>
            <a:r>
              <a:rPr lang="en-US" sz="2000" b="1" dirty="0" err="1">
                <a:solidFill>
                  <a:prstClr val="black"/>
                </a:solidFill>
                <a:latin typeface="Times New Roman" panose="02020603050405020304" pitchFamily="18" charset="0"/>
                <a:cs typeface="Times New Roman" panose="02020603050405020304" pitchFamily="18" charset="0"/>
              </a:rPr>
              <a:t>pfluger</a:t>
            </a:r>
            <a:r>
              <a:rPr lang="en-US" sz="2000" b="1"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Por</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su</a:t>
            </a:r>
            <a:r>
              <a:rPr lang="en-US" sz="2000" dirty="0">
                <a:solidFill>
                  <a:prstClr val="black"/>
                </a:solidFill>
                <a:latin typeface="Times New Roman" panose="02020603050405020304" pitchFamily="18" charset="0"/>
                <a:cs typeface="Times New Roman" panose="02020603050405020304" pitchFamily="18" charset="0"/>
              </a:rPr>
              <a:t> peso</a:t>
            </a:r>
            <a:r>
              <a:rPr lang="en-US" sz="2000" b="1"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caen</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rápido</a:t>
            </a:r>
            <a:r>
              <a:rPr lang="en-US" sz="2000" dirty="0">
                <a:solidFill>
                  <a:prstClr val="black"/>
                </a:solidFill>
                <a:latin typeface="Times New Roman" panose="02020603050405020304" pitchFamily="18" charset="0"/>
                <a:cs typeface="Times New Roman" panose="02020603050405020304" pitchFamily="18" charset="0"/>
              </a:rPr>
              <a:t> al </a:t>
            </a:r>
            <a:r>
              <a:rPr lang="en-US" sz="2000" dirty="0" err="1">
                <a:solidFill>
                  <a:prstClr val="black"/>
                </a:solidFill>
                <a:latin typeface="Times New Roman" panose="02020603050405020304" pitchFamily="18" charset="0"/>
                <a:cs typeface="Times New Roman" panose="02020603050405020304" pitchFamily="18" charset="0"/>
              </a:rPr>
              <a:t>suelo</a:t>
            </a:r>
            <a:r>
              <a:rPr lang="en-US" sz="2000" dirty="0">
                <a:solidFill>
                  <a:prstClr val="black"/>
                </a:solidFill>
                <a:latin typeface="Times New Roman" panose="02020603050405020304" pitchFamily="18" charset="0"/>
                <a:cs typeface="Times New Roman" panose="02020603050405020304" pitchFamily="18" charset="0"/>
              </a:rPr>
              <a:t> o </a:t>
            </a:r>
            <a:r>
              <a:rPr lang="en-US" sz="2000" dirty="0" err="1">
                <a:solidFill>
                  <a:prstClr val="black"/>
                </a:solidFill>
                <a:latin typeface="Times New Roman" panose="02020603050405020304" pitchFamily="18" charset="0"/>
                <a:cs typeface="Times New Roman" panose="02020603050405020304" pitchFamily="18" charset="0"/>
              </a:rPr>
              <a:t>pueden</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ser</a:t>
            </a:r>
            <a:r>
              <a:rPr lang="en-US" sz="2000" dirty="0">
                <a:solidFill>
                  <a:prstClr val="black"/>
                </a:solidFill>
                <a:latin typeface="Times New Roman" panose="02020603050405020304" pitchFamily="18" charset="0"/>
                <a:cs typeface="Times New Roman" panose="02020603050405020304" pitchFamily="18" charset="0"/>
              </a:rPr>
              <a:t> </a:t>
            </a:r>
            <a:r>
              <a:rPr lang="en-US" altLang="es-CO" i="1" dirty="0">
                <a:solidFill>
                  <a:srgbClr val="000000"/>
                </a:solidFill>
                <a:latin typeface="Arial" pitchFamily="34" charset="0"/>
                <a:cs typeface="Arial" pitchFamily="34" charset="0"/>
              </a:rPr>
              <a:t> </a:t>
            </a:r>
            <a:r>
              <a:rPr lang="en-US" altLang="es-CO" sz="2000" dirty="0" err="1">
                <a:solidFill>
                  <a:srgbClr val="000000"/>
                </a:solidFill>
                <a:latin typeface="Times New Roman" panose="02020603050405020304" pitchFamily="18" charset="0"/>
                <a:cs typeface="Times New Roman" panose="02020603050405020304" pitchFamily="18" charset="0"/>
              </a:rPr>
              <a:t>atrapadas</a:t>
            </a:r>
            <a:r>
              <a:rPr lang="en-US" altLang="es-CO" sz="2000" dirty="0">
                <a:solidFill>
                  <a:srgbClr val="000000"/>
                </a:solidFill>
                <a:latin typeface="Times New Roman" panose="02020603050405020304" pitchFamily="18" charset="0"/>
                <a:cs typeface="Times New Roman" panose="02020603050405020304" pitchFamily="18" charset="0"/>
              </a:rPr>
              <a:t> </a:t>
            </a:r>
            <a:r>
              <a:rPr lang="en-US" altLang="es-CO" sz="2000" dirty="0" err="1">
                <a:solidFill>
                  <a:srgbClr val="000000"/>
                </a:solidFill>
                <a:latin typeface="Times New Roman" panose="02020603050405020304" pitchFamily="18" charset="0"/>
                <a:cs typeface="Times New Roman" panose="02020603050405020304" pitchFamily="18" charset="0"/>
              </a:rPr>
              <a:t>en</a:t>
            </a:r>
            <a:r>
              <a:rPr lang="en-US" altLang="es-CO" sz="2000" dirty="0">
                <a:solidFill>
                  <a:srgbClr val="000000"/>
                </a:solidFill>
                <a:latin typeface="Times New Roman" panose="02020603050405020304" pitchFamily="18" charset="0"/>
                <a:cs typeface="Times New Roman" panose="02020603050405020304" pitchFamily="18" charset="0"/>
              </a:rPr>
              <a:t>  las </a:t>
            </a:r>
            <a:r>
              <a:rPr lang="en-US" altLang="es-CO" sz="2000" dirty="0" err="1">
                <a:solidFill>
                  <a:srgbClr val="000000"/>
                </a:solidFill>
                <a:latin typeface="Times New Roman" panose="02020603050405020304" pitchFamily="18" charset="0"/>
                <a:cs typeface="Times New Roman" panose="02020603050405020304" pitchFamily="18" charset="0"/>
              </a:rPr>
              <a:t>vía</a:t>
            </a:r>
            <a:r>
              <a:rPr lang="en-US" altLang="es-CO" sz="2000" dirty="0">
                <a:solidFill>
                  <a:srgbClr val="000000"/>
                </a:solidFill>
                <a:latin typeface="Times New Roman" panose="02020603050405020304" pitchFamily="18" charset="0"/>
                <a:cs typeface="Times New Roman" panose="02020603050405020304" pitchFamily="18" charset="0"/>
              </a:rPr>
              <a:t> </a:t>
            </a:r>
            <a:r>
              <a:rPr lang="en-US" altLang="es-CO" sz="2000" dirty="0" err="1">
                <a:solidFill>
                  <a:srgbClr val="000000"/>
                </a:solidFill>
                <a:latin typeface="Times New Roman" panose="02020603050405020304" pitchFamily="18" charset="0"/>
                <a:cs typeface="Times New Roman" panose="02020603050405020304" pitchFamily="18" charset="0"/>
              </a:rPr>
              <a:t>aérea</a:t>
            </a:r>
            <a:r>
              <a:rPr lang="en-US" altLang="es-CO" sz="2000" dirty="0">
                <a:solidFill>
                  <a:srgbClr val="000000"/>
                </a:solidFill>
                <a:latin typeface="Times New Roman" panose="02020603050405020304" pitchFamily="18" charset="0"/>
                <a:cs typeface="Times New Roman" panose="02020603050405020304" pitchFamily="18" charset="0"/>
              </a:rPr>
              <a:t> superior.</a:t>
            </a:r>
          </a:p>
          <a:p>
            <a:pPr algn="just"/>
            <a:endParaRPr lang="en-US" altLang="es-CO" sz="2000" dirty="0">
              <a:solidFill>
                <a:srgbClr val="000000"/>
              </a:solidFill>
              <a:latin typeface="Times New Roman" panose="02020603050405020304" pitchFamily="18" charset="0"/>
              <a:cs typeface="Times New Roman" panose="02020603050405020304" pitchFamily="18" charset="0"/>
            </a:endParaRPr>
          </a:p>
          <a:p>
            <a:pPr marL="182563" indent="-182563" algn="just">
              <a:buFont typeface="Arial" panose="020B0604020202020204" pitchFamily="34" charset="0"/>
              <a:buChar char="•"/>
              <a:defRPr/>
            </a:pPr>
            <a:r>
              <a:rPr lang="en-US" sz="2000" b="1" dirty="0" err="1">
                <a:solidFill>
                  <a:prstClr val="black"/>
                </a:solidFill>
                <a:latin typeface="Times New Roman" panose="02020603050405020304" pitchFamily="18" charset="0"/>
                <a:cs typeface="Times New Roman" panose="02020603050405020304" pitchFamily="18" charset="0"/>
              </a:rPr>
              <a:t>Gotitas</a:t>
            </a:r>
            <a:r>
              <a:rPr lang="en-US" sz="2000"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Menores</a:t>
            </a:r>
            <a:r>
              <a:rPr lang="en-US" sz="2000" b="1" dirty="0">
                <a:solidFill>
                  <a:prstClr val="black"/>
                </a:solidFill>
                <a:latin typeface="Times New Roman" panose="02020603050405020304" pitchFamily="18" charset="0"/>
                <a:cs typeface="Times New Roman" panose="02020603050405020304" pitchFamily="18" charset="0"/>
              </a:rPr>
              <a:t>:</a:t>
            </a:r>
            <a:r>
              <a:rPr lang="en-US" sz="2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s-CO" sz="2000" b="1" dirty="0">
                <a:solidFill>
                  <a:prstClr val="black"/>
                </a:solidFill>
                <a:latin typeface="Times New Roman" panose="02020603050405020304" pitchFamily="18" charset="0"/>
                <a:cs typeface="Times New Roman" panose="02020603050405020304" pitchFamily="18" charset="0"/>
              </a:rPr>
              <a:t>( </a:t>
            </a:r>
            <a:r>
              <a:rPr lang="en-US" altLang="es-CO" sz="2000" b="1" dirty="0" err="1">
                <a:solidFill>
                  <a:prstClr val="black"/>
                </a:solidFill>
                <a:latin typeface="Times New Roman" panose="02020603050405020304" pitchFamily="18" charset="0"/>
                <a:cs typeface="Times New Roman" panose="02020603050405020304" pitchFamily="18" charset="0"/>
              </a:rPr>
              <a:t>nucleos</a:t>
            </a:r>
            <a:r>
              <a:rPr lang="en-US" altLang="es-CO" sz="2000" b="1" dirty="0">
                <a:solidFill>
                  <a:prstClr val="black"/>
                </a:solidFill>
                <a:latin typeface="Times New Roman" panose="02020603050405020304" pitchFamily="18" charset="0"/>
                <a:cs typeface="Times New Roman" panose="02020603050405020304" pitchFamily="18" charset="0"/>
              </a:rPr>
              <a:t> de Wells) </a:t>
            </a:r>
            <a:r>
              <a:rPr lang="en-US" altLang="es-CO" sz="2000" b="1" dirty="0" err="1">
                <a:solidFill>
                  <a:prstClr val="black"/>
                </a:solidFill>
                <a:latin typeface="Times New Roman" panose="02020603050405020304" pitchFamily="18" charset="0"/>
                <a:cs typeface="Times New Roman" panose="02020603050405020304" pitchFamily="18" charset="0"/>
              </a:rPr>
              <a:t>miden</a:t>
            </a:r>
            <a:r>
              <a:rPr lang="en-US" altLang="es-CO" sz="2000" b="1" dirty="0">
                <a:solidFill>
                  <a:prstClr val="black"/>
                </a:solidFill>
                <a:latin typeface="Times New Roman" panose="02020603050405020304" pitchFamily="18" charset="0"/>
                <a:cs typeface="Times New Roman" panose="02020603050405020304" pitchFamily="18" charset="0"/>
              </a:rPr>
              <a:t> </a:t>
            </a:r>
            <a:r>
              <a:rPr lang="en-US" altLang="es-CO" sz="2000" dirty="0">
                <a:solidFill>
                  <a:prstClr val="black"/>
                </a:solidFill>
                <a:latin typeface="Times New Roman" panose="02020603050405020304" pitchFamily="18" charset="0"/>
                <a:cs typeface="Times New Roman" panose="02020603050405020304" pitchFamily="18" charset="0"/>
              </a:rPr>
              <a:t>1-5</a:t>
            </a:r>
            <a:r>
              <a:rPr lang="en-US" altLang="es-CO" sz="2000" dirty="0">
                <a:solidFill>
                  <a:prstClr val="black"/>
                </a:solidFill>
                <a:latin typeface="Times New Roman" panose="02020603050405020304" pitchFamily="18" charset="0"/>
                <a:ea typeface="Arial Unicode MS" pitchFamily="34" charset="-128"/>
                <a:cs typeface="Times New Roman" panose="02020603050405020304" pitchFamily="18" charset="0"/>
              </a:rPr>
              <a:t>µ  </a:t>
            </a:r>
            <a:r>
              <a:rPr lang="en-US" altLang="es-CO" sz="2000" dirty="0" err="1">
                <a:solidFill>
                  <a:prstClr val="black"/>
                </a:solidFill>
                <a:latin typeface="Times New Roman" panose="02020603050405020304" pitchFamily="18" charset="0"/>
                <a:ea typeface="Arial Unicode MS" pitchFamily="34" charset="-128"/>
                <a:cs typeface="Times New Roman" panose="02020603050405020304" pitchFamily="18" charset="0"/>
              </a:rPr>
              <a:t>pueden</a:t>
            </a:r>
            <a:r>
              <a:rPr lang="en-US" altLang="es-CO" sz="2000" dirty="0">
                <a:solidFill>
                  <a:prstClr val="black"/>
                </a:solidFill>
                <a:latin typeface="Times New Roman" panose="02020603050405020304" pitchFamily="18" charset="0"/>
                <a:ea typeface="Arial Unicode MS" pitchFamily="34" charset="-128"/>
                <a:cs typeface="Times New Roman" panose="02020603050405020304" pitchFamily="18" charset="0"/>
              </a:rPr>
              <a:t> </a:t>
            </a:r>
            <a:r>
              <a:rPr lang="en-US" altLang="es-CO" sz="2000" dirty="0" err="1">
                <a:solidFill>
                  <a:prstClr val="black"/>
                </a:solidFill>
                <a:latin typeface="Times New Roman" panose="02020603050405020304" pitchFamily="18" charset="0"/>
                <a:ea typeface="Arial Unicode MS" pitchFamily="34" charset="-128"/>
                <a:cs typeface="Times New Roman" panose="02020603050405020304" pitchFamily="18" charset="0"/>
              </a:rPr>
              <a:t>alcanzar</a:t>
            </a:r>
            <a:r>
              <a:rPr lang="en-US" altLang="es-CO" sz="2000" dirty="0">
                <a:solidFill>
                  <a:prstClr val="black"/>
                </a:solidFill>
                <a:latin typeface="Times New Roman" panose="02020603050405020304" pitchFamily="18" charset="0"/>
                <a:ea typeface="Arial Unicode MS" pitchFamily="34" charset="-128"/>
                <a:cs typeface="Times New Roman" panose="02020603050405020304" pitchFamily="18" charset="0"/>
              </a:rPr>
              <a:t> el </a:t>
            </a:r>
            <a:r>
              <a:rPr lang="en-US" altLang="es-CO" sz="2000" dirty="0" err="1">
                <a:solidFill>
                  <a:prstClr val="black"/>
                </a:solidFill>
                <a:latin typeface="Times New Roman" panose="02020603050405020304" pitchFamily="18" charset="0"/>
                <a:ea typeface="Arial Unicode MS" pitchFamily="34" charset="-128"/>
                <a:cs typeface="Times New Roman" panose="02020603050405020304" pitchFamily="18" charset="0"/>
              </a:rPr>
              <a:t>alveolo</a:t>
            </a:r>
            <a:r>
              <a:rPr lang="en-US" altLang="es-CO" sz="2000" dirty="0">
                <a:solidFill>
                  <a:prstClr val="black"/>
                </a:solidFill>
                <a:latin typeface="Times New Roman" panose="02020603050405020304" pitchFamily="18" charset="0"/>
                <a:ea typeface="Arial Unicode MS" pitchFamily="34" charset="-128"/>
                <a:cs typeface="Times New Roman" panose="02020603050405020304" pitchFamily="18" charset="0"/>
              </a:rPr>
              <a:t> y  </a:t>
            </a:r>
            <a:r>
              <a:rPr lang="en-US" altLang="es-CO" sz="2000" dirty="0" err="1">
                <a:solidFill>
                  <a:prstClr val="black"/>
                </a:solidFill>
                <a:latin typeface="Times New Roman" panose="02020603050405020304" pitchFamily="18" charset="0"/>
                <a:ea typeface="Arial Unicode MS" pitchFamily="34" charset="-128"/>
                <a:cs typeface="Times New Roman" panose="02020603050405020304" pitchFamily="18" charset="0"/>
              </a:rPr>
              <a:t>causar</a:t>
            </a:r>
            <a:r>
              <a:rPr lang="en-US" altLang="es-CO" sz="2000" dirty="0">
                <a:solidFill>
                  <a:prstClr val="black"/>
                </a:solidFill>
                <a:latin typeface="Times New Roman" panose="02020603050405020304" pitchFamily="18" charset="0"/>
                <a:ea typeface="Arial Unicode MS" pitchFamily="34" charset="-128"/>
                <a:cs typeface="Times New Roman" panose="02020603050405020304" pitchFamily="18" charset="0"/>
              </a:rPr>
              <a:t> la </a:t>
            </a:r>
            <a:r>
              <a:rPr lang="en-US" altLang="es-CO" sz="2000" dirty="0" err="1" smtClean="0">
                <a:solidFill>
                  <a:prstClr val="black"/>
                </a:solidFill>
                <a:latin typeface="Times New Roman" panose="02020603050405020304" pitchFamily="18" charset="0"/>
                <a:ea typeface="Arial Unicode MS" pitchFamily="34" charset="-128"/>
                <a:cs typeface="Times New Roman" panose="02020603050405020304" pitchFamily="18" charset="0"/>
              </a:rPr>
              <a:t>infección</a:t>
            </a:r>
            <a:r>
              <a:rPr lang="en-US" altLang="es-CO" sz="2000" dirty="0">
                <a:solidFill>
                  <a:prstClr val="black"/>
                </a:solidFill>
                <a:latin typeface="Times New Roman" panose="02020603050405020304" pitchFamily="18" charset="0"/>
                <a:ea typeface="Arial Unicode MS" pitchFamily="34" charset="-128"/>
                <a:cs typeface="Times New Roman" panose="02020603050405020304" pitchFamily="18" charset="0"/>
              </a:rPr>
              <a:t>.</a:t>
            </a:r>
            <a:r>
              <a:rPr lang="en-US" altLang="es-CO" sz="2000" dirty="0" smtClean="0">
                <a:solidFill>
                  <a:prstClr val="black"/>
                </a:solidFill>
                <a:latin typeface="Times New Roman" panose="02020603050405020304" pitchFamily="18" charset="0"/>
                <a:ea typeface="Arial Unicode MS" pitchFamily="34" charset="-128"/>
                <a:cs typeface="Times New Roman" panose="02020603050405020304" pitchFamily="18" charset="0"/>
              </a:rPr>
              <a:t> </a:t>
            </a:r>
            <a:r>
              <a:rPr lang="en-US" altLang="es-CO" sz="2000" dirty="0" err="1">
                <a:solidFill>
                  <a:prstClr val="black"/>
                </a:solidFill>
                <a:latin typeface="Times New Roman" panose="02020603050405020304" pitchFamily="18" charset="0"/>
                <a:ea typeface="Arial Unicode MS" pitchFamily="34" charset="-128"/>
                <a:cs typeface="Times New Roman" panose="02020603050405020304" pitchFamily="18" charset="0"/>
              </a:rPr>
              <a:t>Y</a:t>
            </a:r>
            <a:r>
              <a:rPr lang="en-US" altLang="es-CO" sz="2000" dirty="0" err="1" smtClean="0">
                <a:solidFill>
                  <a:prstClr val="black"/>
                </a:solidFill>
                <a:latin typeface="Times New Roman" panose="02020603050405020304" pitchFamily="18" charset="0"/>
                <a:ea typeface="Arial Unicode MS" pitchFamily="34" charset="-128"/>
                <a:cs typeface="Times New Roman" panose="02020603050405020304" pitchFamily="18" charset="0"/>
              </a:rPr>
              <a:t>a</a:t>
            </a:r>
            <a:r>
              <a:rPr lang="en-US" altLang="es-CO" sz="2000" dirty="0" smtClean="0">
                <a:solidFill>
                  <a:prstClr val="black"/>
                </a:solidFill>
                <a:latin typeface="Times New Roman" panose="02020603050405020304" pitchFamily="18" charset="0"/>
                <a:ea typeface="Arial Unicode MS" pitchFamily="34" charset="-128"/>
                <a:cs typeface="Times New Roman" panose="02020603050405020304" pitchFamily="18" charset="0"/>
              </a:rPr>
              <a:t> </a:t>
            </a:r>
            <a:r>
              <a:rPr lang="en-US" altLang="es-CO" sz="2000" dirty="0">
                <a:solidFill>
                  <a:prstClr val="black"/>
                </a:solidFill>
                <a:latin typeface="Times New Roman" panose="02020603050405020304" pitchFamily="18" charset="0"/>
                <a:ea typeface="Arial Unicode MS" pitchFamily="34" charset="-128"/>
                <a:cs typeface="Times New Roman" panose="02020603050405020304" pitchFamily="18" charset="0"/>
              </a:rPr>
              <a:t>que </a:t>
            </a:r>
            <a:r>
              <a:rPr lang="en-US" sz="2000" dirty="0">
                <a:solidFill>
                  <a:prstClr val="black"/>
                </a:solidFill>
                <a:latin typeface="Times New Roman" panose="02020603050405020304" pitchFamily="18" charset="0"/>
                <a:cs typeface="Times New Roman" panose="02020603050405020304" pitchFamily="18" charset="0"/>
              </a:rPr>
              <a:t>se </a:t>
            </a:r>
            <a:r>
              <a:rPr lang="en-US" sz="2000" dirty="0" err="1">
                <a:solidFill>
                  <a:prstClr val="black"/>
                </a:solidFill>
                <a:latin typeface="Times New Roman" panose="02020603050405020304" pitchFamily="18" charset="0"/>
                <a:cs typeface="Times New Roman" panose="02020603050405020304" pitchFamily="18" charset="0"/>
              </a:rPr>
              <a:t>mantienen</a:t>
            </a:r>
            <a:r>
              <a:rPr lang="en-US" sz="2000" dirty="0">
                <a:solidFill>
                  <a:prstClr val="black"/>
                </a:solidFill>
                <a:latin typeface="Times New Roman" panose="02020603050405020304" pitchFamily="18" charset="0"/>
                <a:cs typeface="Times New Roman" panose="02020603050405020304" pitchFamily="18" charset="0"/>
              </a:rPr>
              <a:t> en </a:t>
            </a:r>
            <a:r>
              <a:rPr lang="en-US" sz="2000" dirty="0" err="1">
                <a:solidFill>
                  <a:prstClr val="black"/>
                </a:solidFill>
                <a:latin typeface="Times New Roman" panose="02020603050405020304" pitchFamily="18" charset="0"/>
                <a:cs typeface="Times New Roman" panose="02020603050405020304" pitchFamily="18" charset="0"/>
              </a:rPr>
              <a:t>suspensión</a:t>
            </a:r>
            <a:r>
              <a:rPr lang="en-US" sz="2000" dirty="0">
                <a:solidFill>
                  <a:prstClr val="black"/>
                </a:solidFill>
                <a:latin typeface="Times New Roman" panose="02020603050405020304" pitchFamily="18" charset="0"/>
                <a:cs typeface="Times New Roman" panose="02020603050405020304" pitchFamily="18" charset="0"/>
              </a:rPr>
              <a:t> y se </a:t>
            </a:r>
            <a:r>
              <a:rPr lang="en-US" sz="2000" dirty="0" err="1">
                <a:solidFill>
                  <a:prstClr val="black"/>
                </a:solidFill>
                <a:latin typeface="Times New Roman" panose="02020603050405020304" pitchFamily="18" charset="0"/>
                <a:cs typeface="Times New Roman" panose="02020603050405020304" pitchFamily="18" charset="0"/>
              </a:rPr>
              <a:t>evaporan</a:t>
            </a:r>
            <a:r>
              <a:rPr lang="en-US" sz="2000" dirty="0">
                <a:solidFill>
                  <a:prstClr val="black"/>
                </a:solidFill>
                <a:latin typeface="Times New Roman" panose="02020603050405020304" pitchFamily="18" charset="0"/>
                <a:cs typeface="Times New Roman" panose="02020603050405020304" pitchFamily="18" charset="0"/>
              </a:rPr>
              <a:t> lentamente   </a:t>
            </a:r>
            <a:r>
              <a:rPr lang="en-US" sz="2000" dirty="0" err="1" smtClean="0">
                <a:solidFill>
                  <a:prstClr val="black"/>
                </a:solidFill>
                <a:latin typeface="Times New Roman" panose="02020603050405020304" pitchFamily="18" charset="0"/>
                <a:cs typeface="Times New Roman" panose="02020603050405020304" pitchFamily="18" charset="0"/>
              </a:rPr>
              <a:t>cristalizandose</a:t>
            </a:r>
            <a:r>
              <a:rPr lang="en-US" sz="2000" dirty="0" smtClean="0">
                <a:solidFill>
                  <a:prstClr val="black"/>
                </a:solidFill>
                <a:latin typeface="Times New Roman" panose="02020603050405020304" pitchFamily="18" charset="0"/>
                <a:cs typeface="Times New Roman" panose="02020603050405020304" pitchFamily="18" charset="0"/>
              </a:rPr>
              <a:t>.</a:t>
            </a:r>
            <a:endParaRPr lang="en-US"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985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8964488" cy="490066"/>
          </a:xfrm>
        </p:spPr>
        <p:txBody>
          <a:bodyPr>
            <a:normAutofit fontScale="90000"/>
          </a:bodyPr>
          <a:lstStyle/>
          <a:p>
            <a:r>
              <a:rPr lang="es-PA" sz="3600" b="1" dirty="0" smtClean="0">
                <a:latin typeface="Times New Roman" pitchFamily="18" charset="0"/>
                <a:cs typeface="Times New Roman" pitchFamily="18" charset="0"/>
              </a:rPr>
              <a:t>INCIDENCIA DE CASOS DE TUBERCULOSIS EN PANAMA. 2017</a:t>
            </a:r>
            <a:r>
              <a:rPr lang="es-PA" dirty="0" smtClean="0"/>
              <a:t>.</a:t>
            </a:r>
            <a:endParaRPr lang="es-PA"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7956"/>
          <a:stretch/>
        </p:blipFill>
        <p:spPr>
          <a:xfrm>
            <a:off x="657692" y="1340768"/>
            <a:ext cx="7756631" cy="2920970"/>
          </a:xfrm>
          <a:prstGeom prst="rect">
            <a:avLst/>
          </a:prstGeom>
        </p:spPr>
      </p:pic>
      <p:sp>
        <p:nvSpPr>
          <p:cNvPr id="5" name="TextBox 4"/>
          <p:cNvSpPr txBox="1"/>
          <p:nvPr/>
        </p:nvSpPr>
        <p:spPr>
          <a:xfrm>
            <a:off x="827584" y="4077072"/>
            <a:ext cx="8064896" cy="369332"/>
          </a:xfrm>
          <a:prstGeom prst="rect">
            <a:avLst/>
          </a:prstGeom>
          <a:noFill/>
        </p:spPr>
        <p:txBody>
          <a:bodyPr wrap="square" rtlCol="0">
            <a:spAutoFit/>
          </a:bodyPr>
          <a:lstStyle/>
          <a:p>
            <a:endParaRPr lang="es-PA" dirty="0"/>
          </a:p>
        </p:txBody>
      </p:sp>
      <p:sp>
        <p:nvSpPr>
          <p:cNvPr id="7" name="TextBox 6"/>
          <p:cNvSpPr txBox="1"/>
          <p:nvPr/>
        </p:nvSpPr>
        <p:spPr>
          <a:xfrm>
            <a:off x="179512" y="4594799"/>
            <a:ext cx="8712968" cy="1015663"/>
          </a:xfrm>
          <a:prstGeom prst="rect">
            <a:avLst/>
          </a:prstGeom>
          <a:noFill/>
        </p:spPr>
        <p:txBody>
          <a:bodyPr wrap="square" rtlCol="0">
            <a:spAutoFit/>
          </a:bodyPr>
          <a:lstStyle/>
          <a:p>
            <a:r>
              <a:rPr lang="es-PA" sz="2000" dirty="0" smtClean="0">
                <a:latin typeface="Times New Roman" pitchFamily="18" charset="0"/>
                <a:cs typeface="Times New Roman" pitchFamily="18" charset="0"/>
              </a:rPr>
              <a:t>Panamá informó en 2017 un total de 1875 casos de tuberculosis. Dentro de las áreas con mayor incidencia de casos, la Región Metropolitana, Región Oeste, Región San Miguelito, Bocas del Toro, Comarca </a:t>
            </a:r>
            <a:r>
              <a:rPr lang="es-PA" sz="2000" dirty="0" err="1" smtClean="0">
                <a:latin typeface="Times New Roman" pitchFamily="18" charset="0"/>
                <a:cs typeface="Times New Roman" pitchFamily="18" charset="0"/>
              </a:rPr>
              <a:t>Ngobe</a:t>
            </a:r>
            <a:r>
              <a:rPr lang="es-PA" sz="2000" dirty="0" smtClean="0">
                <a:latin typeface="Times New Roman" pitchFamily="18" charset="0"/>
                <a:cs typeface="Times New Roman" pitchFamily="18" charset="0"/>
              </a:rPr>
              <a:t> Bugle y Colón. </a:t>
            </a:r>
            <a:endParaRPr lang="es-PA" sz="2000" dirty="0">
              <a:latin typeface="Times New Roman" pitchFamily="18" charset="0"/>
              <a:cs typeface="Times New Roman" pitchFamily="18" charset="0"/>
            </a:endParaRPr>
          </a:p>
        </p:txBody>
      </p:sp>
    </p:spTree>
    <p:extLst>
      <p:ext uri="{BB962C8B-B14F-4D97-AF65-F5344CB8AC3E}">
        <p14:creationId xmlns:p14="http://schemas.microsoft.com/office/powerpoint/2010/main" val="3734488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620688"/>
          </a:xfrm>
        </p:spPr>
        <p:txBody>
          <a:bodyPr>
            <a:noAutofit/>
          </a:bodyPr>
          <a:lstStyle/>
          <a:p>
            <a:r>
              <a:rPr lang="es-PA" sz="3200" b="1" dirty="0" smtClean="0">
                <a:latin typeface="Times New Roman" pitchFamily="18" charset="0"/>
                <a:cs typeface="Times New Roman" pitchFamily="18" charset="0"/>
              </a:rPr>
              <a:t>CONTROL DE LA TUBERCULOSIS</a:t>
            </a:r>
            <a:endParaRPr lang="es-PA"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148066" y="1600200"/>
            <a:ext cx="8836748" cy="5141168"/>
          </a:xfrm>
        </p:spPr>
        <p:txBody>
          <a:bodyPr>
            <a:normAutofit/>
          </a:bodyPr>
          <a:lstStyle/>
          <a:p>
            <a:pPr marL="0" indent="0">
              <a:buNone/>
            </a:pPr>
            <a:r>
              <a:rPr lang="es-PA" sz="6600" dirty="0" smtClean="0">
                <a:latin typeface="Times New Roman" pitchFamily="18" charset="0"/>
                <a:cs typeface="Times New Roman" pitchFamily="18" charset="0"/>
              </a:rPr>
              <a:t>                                             </a:t>
            </a:r>
            <a:endParaRPr lang="es-PA" sz="66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064" y="1280152"/>
            <a:ext cx="2434530"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376" t="7082" r="5697" b="22478"/>
          <a:stretch/>
        </p:blipFill>
        <p:spPr bwMode="auto">
          <a:xfrm>
            <a:off x="3248220" y="1068766"/>
            <a:ext cx="2691934" cy="2115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1068768"/>
            <a:ext cx="2514600" cy="191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6639" y="3172326"/>
            <a:ext cx="2664296" cy="707886"/>
          </a:xfrm>
          <a:prstGeom prst="rect">
            <a:avLst/>
          </a:prstGeom>
          <a:noFill/>
        </p:spPr>
        <p:txBody>
          <a:bodyPr wrap="square" rtlCol="0">
            <a:spAutoFit/>
          </a:bodyPr>
          <a:lstStyle/>
          <a:p>
            <a:r>
              <a:rPr lang="es-PA" sz="2000" dirty="0" smtClean="0">
                <a:latin typeface="Times New Roman" pitchFamily="18" charset="0"/>
                <a:cs typeface="Times New Roman" pitchFamily="18" charset="0"/>
              </a:rPr>
              <a:t>Detección temprana , tratamiento adecuado</a:t>
            </a:r>
            <a:endParaRPr lang="es-PA" sz="2000" dirty="0">
              <a:latin typeface="Times New Roman" pitchFamily="18" charset="0"/>
              <a:cs typeface="Times New Roman" pitchFamily="18" charset="0"/>
            </a:endParaRPr>
          </a:p>
        </p:txBody>
      </p:sp>
      <p:sp>
        <p:nvSpPr>
          <p:cNvPr id="7" name="TextBox 6"/>
          <p:cNvSpPr txBox="1"/>
          <p:nvPr/>
        </p:nvSpPr>
        <p:spPr>
          <a:xfrm>
            <a:off x="2800945" y="3310825"/>
            <a:ext cx="2881231" cy="400110"/>
          </a:xfrm>
          <a:prstGeom prst="rect">
            <a:avLst/>
          </a:prstGeom>
          <a:noFill/>
        </p:spPr>
        <p:txBody>
          <a:bodyPr wrap="square" rtlCol="0">
            <a:spAutoFit/>
          </a:bodyPr>
          <a:lstStyle/>
          <a:p>
            <a:r>
              <a:rPr lang="es-PA" sz="2000" dirty="0" smtClean="0">
                <a:latin typeface="Times New Roman" pitchFamily="18" charset="0"/>
                <a:cs typeface="Times New Roman" pitchFamily="18" charset="0"/>
              </a:rPr>
              <a:t>Control de la transmisión</a:t>
            </a:r>
            <a:endParaRPr lang="es-PA" sz="2000" dirty="0">
              <a:latin typeface="Times New Roman" pitchFamily="18" charset="0"/>
              <a:cs typeface="Times New Roman" pitchFamily="18" charset="0"/>
            </a:endParaRPr>
          </a:p>
        </p:txBody>
      </p:sp>
      <p:sp>
        <p:nvSpPr>
          <p:cNvPr id="8" name="TextBox 7"/>
          <p:cNvSpPr txBox="1"/>
          <p:nvPr/>
        </p:nvSpPr>
        <p:spPr>
          <a:xfrm>
            <a:off x="5682164" y="3356992"/>
            <a:ext cx="3302649" cy="707886"/>
          </a:xfrm>
          <a:prstGeom prst="rect">
            <a:avLst/>
          </a:prstGeom>
          <a:noFill/>
        </p:spPr>
        <p:txBody>
          <a:bodyPr wrap="square" rtlCol="0">
            <a:spAutoFit/>
          </a:bodyPr>
          <a:lstStyle/>
          <a:p>
            <a:r>
              <a:rPr lang="es-PA" sz="2000" dirty="0" smtClean="0">
                <a:latin typeface="Times New Roman" pitchFamily="18" charset="0"/>
                <a:cs typeface="Times New Roman" pitchFamily="18" charset="0"/>
              </a:rPr>
              <a:t>Identificación de las cadenas de transmisión</a:t>
            </a:r>
            <a:r>
              <a:rPr lang="es-PA" dirty="0" smtClean="0">
                <a:latin typeface="Times New Roman" pitchFamily="18" charset="0"/>
                <a:cs typeface="Times New Roman" pitchFamily="18" charset="0"/>
              </a:rPr>
              <a:t>.</a:t>
            </a:r>
            <a:endParaRPr lang="es-PA" dirty="0">
              <a:latin typeface="Times New Roman" pitchFamily="18" charset="0"/>
              <a:cs typeface="Times New Roman" pitchFamily="18" charset="0"/>
            </a:endParaRPr>
          </a:p>
        </p:txBody>
      </p:sp>
      <p:sp>
        <p:nvSpPr>
          <p:cNvPr id="9" name="Right Arrow 8"/>
          <p:cNvSpPr/>
          <p:nvPr/>
        </p:nvSpPr>
        <p:spPr>
          <a:xfrm>
            <a:off x="2698972" y="2023799"/>
            <a:ext cx="549246" cy="366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4047" y="1956602"/>
            <a:ext cx="509738" cy="43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610106" y="4221088"/>
            <a:ext cx="5968158" cy="576064"/>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PA"/>
          </a:p>
        </p:txBody>
      </p:sp>
      <p:sp>
        <p:nvSpPr>
          <p:cNvPr id="11" name="TextBox 10"/>
          <p:cNvSpPr txBox="1"/>
          <p:nvPr/>
        </p:nvSpPr>
        <p:spPr>
          <a:xfrm>
            <a:off x="1928242" y="4293884"/>
            <a:ext cx="5649303" cy="400110"/>
          </a:xfrm>
          <a:prstGeom prst="rect">
            <a:avLst/>
          </a:prstGeom>
          <a:noFill/>
        </p:spPr>
        <p:txBody>
          <a:bodyPr wrap="none" rtlCol="0">
            <a:spAutoFit/>
          </a:bodyPr>
          <a:lstStyle/>
          <a:p>
            <a:r>
              <a:rPr lang="es-PA" sz="2000" dirty="0" smtClean="0">
                <a:latin typeface="Times New Roman" pitchFamily="18" charset="0"/>
                <a:cs typeface="Times New Roman" pitchFamily="18" charset="0"/>
              </a:rPr>
              <a:t>¿</a:t>
            </a:r>
            <a:r>
              <a:rPr lang="es-PA" sz="2000" b="1" dirty="0" smtClean="0">
                <a:latin typeface="Times New Roman" pitchFamily="18" charset="0"/>
                <a:cs typeface="Times New Roman" pitchFamily="18" charset="0"/>
              </a:rPr>
              <a:t>Cómo identificamos una cadena de transmisión </a:t>
            </a:r>
            <a:r>
              <a:rPr lang="es-PA" sz="2000" dirty="0" smtClean="0">
                <a:latin typeface="Times New Roman" pitchFamily="18" charset="0"/>
                <a:cs typeface="Times New Roman" pitchFamily="18" charset="0"/>
              </a:rPr>
              <a:t>?</a:t>
            </a:r>
            <a:endParaRPr lang="es-PA" sz="2000" dirty="0">
              <a:latin typeface="Times New Roman" pitchFamily="18" charset="0"/>
              <a:cs typeface="Times New Roman" pitchFamily="18" charset="0"/>
            </a:endParaRPr>
          </a:p>
        </p:txBody>
      </p:sp>
      <p:sp>
        <p:nvSpPr>
          <p:cNvPr id="12" name="TextBox 11"/>
          <p:cNvSpPr txBox="1"/>
          <p:nvPr/>
        </p:nvSpPr>
        <p:spPr>
          <a:xfrm>
            <a:off x="407559" y="5301208"/>
            <a:ext cx="8373252" cy="400110"/>
          </a:xfrm>
          <a:prstGeom prst="rect">
            <a:avLst/>
          </a:prstGeom>
          <a:noFill/>
        </p:spPr>
        <p:txBody>
          <a:bodyPr wrap="square" rtlCol="0">
            <a:spAutoFit/>
          </a:bodyPr>
          <a:lstStyle/>
          <a:p>
            <a:pPr algn="ctr"/>
            <a:r>
              <a:rPr lang="es-PA" sz="2000" b="1" dirty="0" smtClean="0">
                <a:latin typeface="Times New Roman" pitchFamily="18" charset="0"/>
                <a:cs typeface="Times New Roman" pitchFamily="18" charset="0"/>
              </a:rPr>
              <a:t>Mediante el uso de  técnicas Moleculares de Genotipado.</a:t>
            </a:r>
            <a:endParaRPr lang="es-PA"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844131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0"/>
            <a:ext cx="8229600" cy="720080"/>
          </a:xfrm>
        </p:spPr>
        <p:txBody>
          <a:bodyPr>
            <a:noAutofit/>
          </a:bodyPr>
          <a:lstStyle/>
          <a:p>
            <a:r>
              <a:rPr lang="es-PA" sz="2800" b="1" dirty="0" smtClean="0">
                <a:latin typeface="Times New Roman" pitchFamily="18" charset="0"/>
                <a:cs typeface="Times New Roman" pitchFamily="18" charset="0"/>
              </a:rPr>
              <a:t>TÉCNICAS MOLECULARES DE GENOTIPADO</a:t>
            </a:r>
            <a:r>
              <a:rPr lang="es-PA" sz="3200" b="1" dirty="0" smtClean="0">
                <a:latin typeface="Times New Roman" pitchFamily="18" charset="0"/>
                <a:cs typeface="Times New Roman" pitchFamily="18" charset="0"/>
              </a:rPr>
              <a:t>.</a:t>
            </a:r>
            <a:endParaRPr lang="es-PA" sz="3200" b="1" dirty="0">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504" y="2141274"/>
            <a:ext cx="1692188" cy="15757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230276" y="969042"/>
            <a:ext cx="4104456" cy="523220"/>
          </a:xfrm>
          <a:prstGeom prst="rect">
            <a:avLst/>
          </a:prstGeom>
          <a:noFill/>
        </p:spPr>
        <p:txBody>
          <a:bodyPr wrap="square" rtlCol="0">
            <a:spAutoFit/>
          </a:bodyPr>
          <a:lstStyle/>
          <a:p>
            <a:r>
              <a:rPr lang="es-PA" sz="2800" b="1" dirty="0" smtClean="0">
                <a:latin typeface="Times New Roman" pitchFamily="18" charset="0"/>
                <a:cs typeface="Times New Roman" pitchFamily="18" charset="0"/>
              </a:rPr>
              <a:t>VNTR -MIRU</a:t>
            </a:r>
            <a:endParaRPr lang="es-PA" sz="2800" b="1" dirty="0">
              <a:latin typeface="Times New Roman" pitchFamily="18" charset="0"/>
              <a:cs typeface="Times New Roman" pitchFamily="18" charset="0"/>
            </a:endParaRPr>
          </a:p>
        </p:txBody>
      </p:sp>
      <p:sp>
        <p:nvSpPr>
          <p:cNvPr id="7" name="TextBox 6"/>
          <p:cNvSpPr txBox="1"/>
          <p:nvPr/>
        </p:nvSpPr>
        <p:spPr>
          <a:xfrm>
            <a:off x="230967" y="1544463"/>
            <a:ext cx="3080632" cy="1323439"/>
          </a:xfrm>
          <a:prstGeom prst="rect">
            <a:avLst/>
          </a:prstGeom>
          <a:noFill/>
        </p:spPr>
        <p:txBody>
          <a:bodyPr wrap="square" rtlCol="0">
            <a:spAutoFit/>
          </a:bodyPr>
          <a:lstStyle/>
          <a:p>
            <a:r>
              <a:rPr lang="es-PA" sz="2000" dirty="0" smtClean="0">
                <a:latin typeface="Times New Roman" pitchFamily="18" charset="0"/>
                <a:cs typeface="Times New Roman" pitchFamily="18" charset="0"/>
              </a:rPr>
              <a:t>Repeticiones en </a:t>
            </a:r>
            <a:r>
              <a:rPr lang="es-PA" sz="2000" dirty="0" err="1" smtClean="0">
                <a:latin typeface="Times New Roman" pitchFamily="18" charset="0"/>
                <a:cs typeface="Times New Roman" pitchFamily="18" charset="0"/>
              </a:rPr>
              <a:t>Tanden</a:t>
            </a:r>
            <a:r>
              <a:rPr lang="es-PA" sz="2000" dirty="0" smtClean="0">
                <a:latin typeface="Times New Roman" pitchFamily="18" charset="0"/>
                <a:cs typeface="Times New Roman" pitchFamily="18" charset="0"/>
              </a:rPr>
              <a:t> de </a:t>
            </a:r>
            <a:r>
              <a:rPr lang="es-PA" sz="2000" dirty="0" err="1" smtClean="0">
                <a:latin typeface="Times New Roman" pitchFamily="18" charset="0"/>
                <a:cs typeface="Times New Roman" pitchFamily="18" charset="0"/>
              </a:rPr>
              <a:t>Unidade</a:t>
            </a:r>
            <a:r>
              <a:rPr lang="es-PA" sz="2000" dirty="0" smtClean="0">
                <a:latin typeface="Times New Roman" pitchFamily="18" charset="0"/>
                <a:cs typeface="Times New Roman" pitchFamily="18" charset="0"/>
              </a:rPr>
              <a:t> Repetitivas </a:t>
            </a:r>
            <a:r>
              <a:rPr lang="es-PA" sz="2000" dirty="0">
                <a:latin typeface="Times New Roman" pitchFamily="18" charset="0"/>
                <a:cs typeface="Times New Roman" pitchFamily="18" charset="0"/>
              </a:rPr>
              <a:t>I</a:t>
            </a:r>
            <a:r>
              <a:rPr lang="es-PA" sz="2000" dirty="0" smtClean="0">
                <a:latin typeface="Times New Roman" pitchFamily="18" charset="0"/>
                <a:cs typeface="Times New Roman" pitchFamily="18" charset="0"/>
              </a:rPr>
              <a:t>ntercaladas de Mycobacterium.  </a:t>
            </a:r>
            <a:endParaRPr lang="es-PA" sz="2000" dirty="0">
              <a:latin typeface="Times New Roman" pitchFamily="18" charset="0"/>
              <a:cs typeface="Times New Roman" pitchFamily="18" charset="0"/>
            </a:endParaRPr>
          </a:p>
        </p:txBody>
      </p:sp>
      <p:pic>
        <p:nvPicPr>
          <p:cNvPr id="307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423" t="3799" r="2045" b="39942"/>
          <a:stretch/>
        </p:blipFill>
        <p:spPr bwMode="auto">
          <a:xfrm>
            <a:off x="0" y="4429692"/>
            <a:ext cx="8244408" cy="2428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2249" y="505550"/>
            <a:ext cx="4644697" cy="3324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796136" y="3068960"/>
            <a:ext cx="1512168" cy="43204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10" name="TextBox 11"/>
          <p:cNvSpPr txBox="1"/>
          <p:nvPr/>
        </p:nvSpPr>
        <p:spPr>
          <a:xfrm>
            <a:off x="5015014" y="3732209"/>
            <a:ext cx="3871932" cy="1323439"/>
          </a:xfrm>
          <a:prstGeom prst="rect">
            <a:avLst/>
          </a:prstGeom>
          <a:solidFill>
            <a:srgbClr val="E7E6E6"/>
          </a:solidFill>
          <a:ln w="19050">
            <a:solidFill>
              <a:srgbClr val="ED7D31">
                <a:lumMod val="75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Dos patrones idénticos o dos códigos numéricos iguales indican que es la misma cepa.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Forman parte de la </a:t>
            </a:r>
            <a:r>
              <a:rPr kumimoji="0" lang="en-US" sz="1600" b="1" i="0" u="none" strike="noStrike" kern="0" cap="none" spc="0" normalizeH="0" baseline="0" noProof="0" dirty="0">
                <a:ln>
                  <a:noFill/>
                </a:ln>
                <a:solidFill>
                  <a:srgbClr val="ED7D31">
                    <a:lumMod val="75000"/>
                  </a:srgbClr>
                </a:solidFill>
                <a:effectLst/>
                <a:uLnTx/>
                <a:uFillTx/>
              </a:rPr>
              <a:t>misma cadena de transmisión (CLUSTER)</a:t>
            </a:r>
          </a:p>
        </p:txBody>
      </p:sp>
    </p:spTree>
    <p:extLst>
      <p:ext uri="{BB962C8B-B14F-4D97-AF65-F5344CB8AC3E}">
        <p14:creationId xmlns:p14="http://schemas.microsoft.com/office/powerpoint/2010/main" val="2519494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208" y="116632"/>
            <a:ext cx="8690588" cy="432048"/>
          </a:xfrm>
        </p:spPr>
        <p:txBody>
          <a:bodyPr>
            <a:normAutofit fontScale="90000"/>
          </a:bodyPr>
          <a:lstStyle/>
          <a:p>
            <a:r>
              <a:rPr lang="es-PA" sz="3200" b="1" dirty="0">
                <a:solidFill>
                  <a:prstClr val="black"/>
                </a:solidFill>
                <a:latin typeface="Times New Roman" pitchFamily="18" charset="0"/>
                <a:cs typeface="Times New Roman" pitchFamily="18" charset="0"/>
              </a:rPr>
              <a:t>TÉCNICAS MOLECULARES DE GENOTIPADO</a:t>
            </a:r>
            <a:endParaRPr lang="es-PA" dirty="0"/>
          </a:p>
        </p:txBody>
      </p:sp>
      <p:sp>
        <p:nvSpPr>
          <p:cNvPr id="3" name="TextBox 2"/>
          <p:cNvSpPr txBox="1"/>
          <p:nvPr/>
        </p:nvSpPr>
        <p:spPr>
          <a:xfrm>
            <a:off x="125365" y="640466"/>
            <a:ext cx="8496944" cy="400110"/>
          </a:xfrm>
          <a:prstGeom prst="rect">
            <a:avLst/>
          </a:prstGeom>
          <a:noFill/>
        </p:spPr>
        <p:txBody>
          <a:bodyPr wrap="square" rtlCol="0">
            <a:spAutoFit/>
          </a:bodyPr>
          <a:lstStyle/>
          <a:p>
            <a:pPr algn="ctr"/>
            <a:r>
              <a:rPr lang="es-PA" sz="2000" dirty="0" smtClean="0">
                <a:latin typeface="Times New Roman" pitchFamily="18" charset="0"/>
                <a:cs typeface="Times New Roman" pitchFamily="18" charset="0"/>
              </a:rPr>
              <a:t>VNTR- MIRU + WGS ( Secuenciación del Genoma completo)</a:t>
            </a:r>
            <a:endParaRPr lang="es-PA" sz="2000" dirty="0">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82" y="719197"/>
            <a:ext cx="1131440" cy="1175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07" y="1418001"/>
            <a:ext cx="4916850" cy="529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601295" y="1628800"/>
            <a:ext cx="3195214" cy="984885"/>
          </a:xfrm>
          <a:prstGeom prst="rect">
            <a:avLst/>
          </a:prstGeom>
          <a:noFill/>
        </p:spPr>
        <p:txBody>
          <a:bodyPr wrap="square" rtlCol="0">
            <a:spAutoFit/>
          </a:bodyPr>
          <a:lstStyle/>
          <a:p>
            <a:endParaRPr lang="es-PA" dirty="0" smtClean="0"/>
          </a:p>
          <a:p>
            <a:r>
              <a:rPr lang="es-PA" sz="2000" dirty="0" smtClean="0">
                <a:latin typeface="Times New Roman" pitchFamily="18" charset="0"/>
                <a:cs typeface="Times New Roman" pitchFamily="18" charset="0"/>
              </a:rPr>
              <a:t>El grupo A corresponde a la </a:t>
            </a:r>
            <a:r>
              <a:rPr lang="es-PA" sz="2000" dirty="0" err="1" smtClean="0">
                <a:latin typeface="Times New Roman" pitchFamily="18" charset="0"/>
                <a:cs typeface="Times New Roman" pitchFamily="18" charset="0"/>
              </a:rPr>
              <a:t>sublínea</a:t>
            </a:r>
            <a:r>
              <a:rPr lang="es-PA" sz="2000" dirty="0" smtClean="0">
                <a:latin typeface="Times New Roman" pitchFamily="18" charset="0"/>
                <a:cs typeface="Times New Roman" pitchFamily="18" charset="0"/>
              </a:rPr>
              <a:t> de Beijing.</a:t>
            </a:r>
            <a:endParaRPr lang="es-PA" sz="2000" dirty="0">
              <a:latin typeface="Times New Roman" pitchFamily="18" charset="0"/>
              <a:cs typeface="Times New Roman" pitchFamily="18" charset="0"/>
            </a:endParaRPr>
          </a:p>
        </p:txBody>
      </p:sp>
      <p:pic>
        <p:nvPicPr>
          <p:cNvPr id="410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7" y="2708920"/>
            <a:ext cx="4039836"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873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407" y="260648"/>
            <a:ext cx="8447078" cy="490066"/>
          </a:xfrm>
        </p:spPr>
        <p:txBody>
          <a:bodyPr>
            <a:normAutofit fontScale="90000"/>
          </a:bodyPr>
          <a:lstStyle/>
          <a:p>
            <a:r>
              <a:rPr lang="es-PA" sz="3200" b="1" dirty="0">
                <a:solidFill>
                  <a:prstClr val="black"/>
                </a:solidFill>
                <a:latin typeface="Times New Roman" pitchFamily="18" charset="0"/>
                <a:cs typeface="Times New Roman" pitchFamily="18" charset="0"/>
              </a:rPr>
              <a:t>TÉCNICAS MOLECULARES DE GENOTIPADO</a:t>
            </a:r>
            <a:endParaRPr lang="es-PA"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5719" y="923858"/>
            <a:ext cx="4110170" cy="3009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407" y="884029"/>
            <a:ext cx="1767758" cy="12848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Up Arrow 2"/>
          <p:cNvSpPr/>
          <p:nvPr/>
        </p:nvSpPr>
        <p:spPr>
          <a:xfrm rot="5400000">
            <a:off x="4098270" y="2431648"/>
            <a:ext cx="432048" cy="7920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4" name="TextBox 3"/>
          <p:cNvSpPr txBox="1"/>
          <p:nvPr/>
        </p:nvSpPr>
        <p:spPr>
          <a:xfrm>
            <a:off x="119097" y="2504527"/>
            <a:ext cx="4248472" cy="646331"/>
          </a:xfrm>
          <a:prstGeom prst="rect">
            <a:avLst/>
          </a:prstGeom>
          <a:noFill/>
        </p:spPr>
        <p:txBody>
          <a:bodyPr wrap="square" rtlCol="0">
            <a:spAutoFit/>
          </a:bodyPr>
          <a:lstStyle/>
          <a:p>
            <a:r>
              <a:rPr lang="es-PA" dirty="0" smtClean="0"/>
              <a:t>Secuenciación del Genoma Cluster A Beijing</a:t>
            </a:r>
            <a:endParaRPr lang="es-PA" dirty="0"/>
          </a:p>
        </p:txBody>
      </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407" y="3284984"/>
            <a:ext cx="3576194" cy="187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0350" y="4232449"/>
            <a:ext cx="4154033" cy="2220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694355" y="4190189"/>
            <a:ext cx="569638" cy="49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75971" y="1229072"/>
            <a:ext cx="389850" cy="584775"/>
          </a:xfrm>
          <a:prstGeom prst="rect">
            <a:avLst/>
          </a:prstGeom>
          <a:noFill/>
        </p:spPr>
        <p:txBody>
          <a:bodyPr wrap="none" rtlCol="0">
            <a:spAutoFit/>
          </a:bodyPr>
          <a:lstStyle/>
          <a:p>
            <a:r>
              <a:rPr lang="es-PA" sz="3200" dirty="0" smtClean="0"/>
              <a:t>+</a:t>
            </a:r>
            <a:endParaRPr lang="es-PA" sz="3200" dirty="0"/>
          </a:p>
        </p:txBody>
      </p:sp>
      <p:pic>
        <p:nvPicPr>
          <p:cNvPr id="512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5823" y="884029"/>
            <a:ext cx="1906179" cy="1284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19097" y="5517232"/>
            <a:ext cx="4248472" cy="707886"/>
          </a:xfrm>
          <a:prstGeom prst="rect">
            <a:avLst/>
          </a:prstGeom>
          <a:noFill/>
        </p:spPr>
        <p:txBody>
          <a:bodyPr wrap="square" rtlCol="0">
            <a:spAutoFit/>
          </a:bodyPr>
          <a:lstStyle/>
          <a:p>
            <a:r>
              <a:rPr lang="es-PA" sz="2000" dirty="0">
                <a:latin typeface="Times New Roman" pitchFamily="18" charset="0"/>
                <a:cs typeface="Times New Roman" pitchFamily="18" charset="0"/>
              </a:rPr>
              <a:t>Instituto de Investigación Sanitaria Gregorio </a:t>
            </a:r>
            <a:r>
              <a:rPr lang="es-PA" sz="2000" dirty="0" smtClean="0">
                <a:latin typeface="Times New Roman" pitchFamily="18" charset="0"/>
                <a:cs typeface="Times New Roman" pitchFamily="18" charset="0"/>
              </a:rPr>
              <a:t>Marañón.</a:t>
            </a:r>
            <a:endParaRPr lang="es-PA" sz="2000" dirty="0">
              <a:latin typeface="Times New Roman" pitchFamily="18" charset="0"/>
              <a:cs typeface="Times New Roman" pitchFamily="18" charset="0"/>
            </a:endParaRPr>
          </a:p>
        </p:txBody>
      </p:sp>
    </p:spTree>
    <p:extLst>
      <p:ext uri="{BB962C8B-B14F-4D97-AF65-F5344CB8AC3E}">
        <p14:creationId xmlns:p14="http://schemas.microsoft.com/office/powerpoint/2010/main" val="1560797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28459"/>
            <a:ext cx="8229600" cy="706090"/>
          </a:xfrm>
        </p:spPr>
        <p:txBody>
          <a:bodyPr>
            <a:normAutofit fontScale="90000"/>
          </a:bodyPr>
          <a:lstStyle/>
          <a:p>
            <a:r>
              <a:rPr lang="es-PA" sz="2900" b="1" dirty="0">
                <a:solidFill>
                  <a:prstClr val="black"/>
                </a:solidFill>
                <a:latin typeface="Times New Roman" pitchFamily="18" charset="0"/>
                <a:cs typeface="Times New Roman" pitchFamily="18" charset="0"/>
              </a:rPr>
              <a:t>TÉCNICAS MOLECULARES DE GENOTIPADO</a:t>
            </a:r>
            <a:endParaRPr lang="es-PA" dirty="0"/>
          </a:p>
        </p:txBody>
      </p:sp>
      <p:sp>
        <p:nvSpPr>
          <p:cNvPr id="3" name="TextBox 2"/>
          <p:cNvSpPr txBox="1"/>
          <p:nvPr/>
        </p:nvSpPr>
        <p:spPr>
          <a:xfrm>
            <a:off x="53946" y="410761"/>
            <a:ext cx="8945181" cy="707886"/>
          </a:xfrm>
          <a:prstGeom prst="rect">
            <a:avLst/>
          </a:prstGeom>
          <a:noFill/>
        </p:spPr>
        <p:txBody>
          <a:bodyPr wrap="square" rtlCol="0">
            <a:spAutoFit/>
          </a:bodyPr>
          <a:lstStyle/>
          <a:p>
            <a:r>
              <a:rPr lang="es-PA" dirty="0" smtClean="0"/>
              <a:t> </a:t>
            </a:r>
            <a:r>
              <a:rPr lang="es-PA" sz="2000" dirty="0" smtClean="0">
                <a:latin typeface="Times New Roman" pitchFamily="18" charset="0"/>
                <a:cs typeface="Times New Roman" pitchFamily="18" charset="0"/>
              </a:rPr>
              <a:t>Desarrollo un diseño un  especifico de cebadores para la identificación  del linaje  Beijing, para las cepas de Panamá.</a:t>
            </a:r>
            <a:endParaRPr lang="es-PA" sz="2000" dirty="0">
              <a:latin typeface="Times New Roman" pitchFamily="18" charset="0"/>
              <a:cs typeface="Times New Roman" pitchFamily="18" charset="0"/>
            </a:endParaRPr>
          </a:p>
        </p:txBody>
      </p:sp>
      <p:sp>
        <p:nvSpPr>
          <p:cNvPr id="7" name="Rectangle 6"/>
          <p:cNvSpPr/>
          <p:nvPr/>
        </p:nvSpPr>
        <p:spPr>
          <a:xfrm>
            <a:off x="377850" y="4378098"/>
            <a:ext cx="8656513" cy="830997"/>
          </a:xfrm>
          <a:prstGeom prst="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800" b="1" i="0" u="none" strike="noStrike" kern="0" cap="none" spc="0" normalizeH="0" baseline="0" noProof="0" dirty="0" smtClean="0">
                <a:ln>
                  <a:noFill/>
                </a:ln>
                <a:solidFill>
                  <a:prstClr val="black"/>
                </a:solidFill>
                <a:effectLst/>
                <a:uLnTx/>
                <a:uFillTx/>
              </a:rPr>
              <a:t>Diseño</a:t>
            </a:r>
            <a:r>
              <a:rPr kumimoji="0" lang="es-ES" sz="2800" b="1" i="0" u="none" strike="noStrike" kern="0" cap="none" spc="0" normalizeH="0" noProof="0" dirty="0" smtClean="0">
                <a:ln>
                  <a:noFill/>
                </a:ln>
                <a:solidFill>
                  <a:prstClr val="black"/>
                </a:solidFill>
                <a:effectLst/>
                <a:uLnTx/>
                <a:uFillTx/>
              </a:rPr>
              <a:t> de </a:t>
            </a:r>
            <a:r>
              <a:rPr kumimoji="0" lang="es-ES" sz="2800" b="1" i="0" u="none" strike="noStrike" kern="0" cap="none" spc="0" normalizeH="0" baseline="0" noProof="0" dirty="0" smtClean="0">
                <a:ln>
                  <a:noFill/>
                </a:ln>
                <a:solidFill>
                  <a:prstClr val="black"/>
                </a:solidFill>
                <a:effectLst/>
                <a:uLnTx/>
                <a:uFillTx/>
              </a:rPr>
              <a:t>ASO-</a:t>
            </a:r>
            <a:r>
              <a:rPr kumimoji="0" lang="es-ES" sz="2800" b="1" i="0" u="none" strike="noStrike" kern="0" cap="none" spc="0" normalizeH="0" baseline="0" noProof="0" dirty="0" err="1" smtClean="0">
                <a:ln>
                  <a:noFill/>
                </a:ln>
                <a:solidFill>
                  <a:prstClr val="black"/>
                </a:solidFill>
                <a:effectLst/>
                <a:uLnTx/>
                <a:uFillTx/>
              </a:rPr>
              <a:t>PCRs</a:t>
            </a:r>
            <a:r>
              <a:rPr kumimoji="0" lang="es-ES" sz="2800" b="1" i="0" u="none" strike="noStrike" kern="0" cap="none" spc="0" normalizeH="0" baseline="0" noProof="0" dirty="0" smtClean="0">
                <a:ln>
                  <a:noFill/>
                </a:ln>
                <a:solidFill>
                  <a:prstClr val="black"/>
                </a:solidFill>
                <a:effectLst/>
                <a:uLnTx/>
                <a:uFillTx/>
              </a:rPr>
              <a:t> </a:t>
            </a:r>
            <a:r>
              <a:rPr kumimoji="0" lang="es-ES" sz="20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dirigido a la identificación de los </a:t>
            </a:r>
            <a:r>
              <a:rPr kumimoji="0" lang="es-ES" sz="2000" b="1"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SNPs</a:t>
            </a:r>
            <a:r>
              <a:rPr kumimoji="0" lang="es-ES" sz="20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 mutaciones puntuales) específicas.</a:t>
            </a:r>
            <a:endParaRPr kumimoji="0" lang="es-PA" sz="2000"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p:txBody>
      </p:sp>
      <p:sp>
        <p:nvSpPr>
          <p:cNvPr id="9" name="AutoShape 6" descr="Resultado de imagen para indicasat pana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A"/>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1945" y="923005"/>
            <a:ext cx="2178447" cy="1507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394" y="1180387"/>
            <a:ext cx="365919" cy="979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474" y="1165746"/>
            <a:ext cx="1936309" cy="1109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5" y="923004"/>
            <a:ext cx="1676150" cy="1204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Up Arrow 13"/>
          <p:cNvSpPr/>
          <p:nvPr/>
        </p:nvSpPr>
        <p:spPr>
          <a:xfrm rot="5400000">
            <a:off x="3072041" y="1151123"/>
            <a:ext cx="484632" cy="78709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5" name="TextBox 4"/>
          <p:cNvSpPr txBox="1"/>
          <p:nvPr/>
        </p:nvSpPr>
        <p:spPr>
          <a:xfrm>
            <a:off x="165394" y="2430571"/>
            <a:ext cx="3542510" cy="400110"/>
          </a:xfrm>
          <a:prstGeom prst="rect">
            <a:avLst/>
          </a:prstGeom>
          <a:noFill/>
        </p:spPr>
        <p:txBody>
          <a:bodyPr wrap="square" rtlCol="0">
            <a:spAutoFit/>
          </a:bodyPr>
          <a:lstStyle/>
          <a:p>
            <a:r>
              <a:rPr lang="es-PA" sz="2000" dirty="0" smtClean="0"/>
              <a:t>Extracción de ADN en Panamá</a:t>
            </a:r>
            <a:endParaRPr lang="es-PA" sz="2000" dirty="0"/>
          </a:p>
        </p:txBody>
      </p:sp>
      <p:sp>
        <p:nvSpPr>
          <p:cNvPr id="6" name="TextBox 5"/>
          <p:cNvSpPr txBox="1"/>
          <p:nvPr/>
        </p:nvSpPr>
        <p:spPr>
          <a:xfrm>
            <a:off x="3950219" y="2418946"/>
            <a:ext cx="4824536" cy="707886"/>
          </a:xfrm>
          <a:prstGeom prst="rect">
            <a:avLst/>
          </a:prstGeom>
          <a:noFill/>
        </p:spPr>
        <p:txBody>
          <a:bodyPr wrap="square" rtlCol="0">
            <a:spAutoFit/>
          </a:bodyPr>
          <a:lstStyle/>
          <a:p>
            <a:r>
              <a:rPr lang="es-PA" sz="2000" dirty="0" smtClean="0"/>
              <a:t>VNTR-MIRU  + Secuenciaciòn del genoma completo de los </a:t>
            </a:r>
            <a:r>
              <a:rPr lang="es-PA" sz="2000" dirty="0" err="1" smtClean="0"/>
              <a:t>cluster</a:t>
            </a:r>
            <a:r>
              <a:rPr lang="es-PA" sz="2000" dirty="0" smtClean="0"/>
              <a:t> obtenidos en </a:t>
            </a:r>
            <a:r>
              <a:rPr lang="es-PA" dirty="0" smtClean="0"/>
              <a:t>España</a:t>
            </a:r>
            <a:endParaRPr lang="es-PA" dirty="0"/>
          </a:p>
        </p:txBody>
      </p:sp>
      <p:sp>
        <p:nvSpPr>
          <p:cNvPr id="19" name="Up Arrow 18"/>
          <p:cNvSpPr/>
          <p:nvPr/>
        </p:nvSpPr>
        <p:spPr>
          <a:xfrm rot="10800000">
            <a:off x="3707904" y="3135202"/>
            <a:ext cx="484632" cy="7078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1712400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1692</TotalTime>
  <Words>712</Words>
  <Application>Microsoft Office PowerPoint</Application>
  <PresentationFormat>On-screen Show (4:3)</PresentationFormat>
  <Paragraphs>84</Paragraphs>
  <Slides>14</Slides>
  <Notes>1</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Office Theme</vt:lpstr>
      <vt:lpstr>2_Office Theme</vt:lpstr>
      <vt:lpstr>3_Office Theme</vt:lpstr>
      <vt:lpstr>IDENTIFICACIÓN DE Mycobacterium tuberculosis A TRAVÉS DE TÉCNICAS MOLECULARES EN PANAMÁ</vt:lpstr>
      <vt:lpstr>PowerPoint Presentation</vt:lpstr>
      <vt:lpstr> Formas de transmisión de TB</vt:lpstr>
      <vt:lpstr>INCIDENCIA DE CASOS DE TUBERCULOSIS EN PANAMA. 2017.</vt:lpstr>
      <vt:lpstr>CONTROL DE LA TUBERCULOSIS</vt:lpstr>
      <vt:lpstr>TÉCNICAS MOLECULARES DE GENOTIPADO.</vt:lpstr>
      <vt:lpstr>TÉCNICAS MOLECULARES DE GENOTIPADO</vt:lpstr>
      <vt:lpstr>TÉCNICAS MOLECULARES DE GENOTIPADO</vt:lpstr>
      <vt:lpstr>TÉCNICAS MOLECULARES DE GENOTIPADO</vt:lpstr>
      <vt:lpstr>TRANSFERENCIA DE  NUEVA ESTRATEGIA TRANSNACIONAL PARA EL CONTROL DE CEPAS DE TB DE ALTO RIESGO  </vt:lpstr>
      <vt:lpstr>IMPORTANCIA PARA PANAMA DE ESTA NUEVA ESTRATEGIA BASADA EN  WGS.</vt:lpstr>
      <vt:lpstr>CONCLUSIONES </vt:lpstr>
      <vt:lpstr>Agradecimientos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WGS revela un posible estado de prevalencia a largo plazo para una cepa predominante de Baijing en Colón, Panamá” para el “XXIX</dc:title>
  <dc:creator>Dilcia Sambrano</dc:creator>
  <cp:lastModifiedBy>Dilcia Sambrano</cp:lastModifiedBy>
  <cp:revision>61</cp:revision>
  <dcterms:created xsi:type="dcterms:W3CDTF">2019-10-03T15:41:09Z</dcterms:created>
  <dcterms:modified xsi:type="dcterms:W3CDTF">2019-10-09T12:23:08Z</dcterms:modified>
</cp:coreProperties>
</file>