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1" r:id="rId5"/>
    <p:sldId id="306" r:id="rId6"/>
    <p:sldId id="267" r:id="rId7"/>
    <p:sldId id="276" r:id="rId8"/>
    <p:sldId id="277" r:id="rId9"/>
    <p:sldId id="279" r:id="rId10"/>
    <p:sldId id="280" r:id="rId11"/>
    <p:sldId id="281" r:id="rId12"/>
    <p:sldId id="284" r:id="rId13"/>
    <p:sldId id="285" r:id="rId14"/>
    <p:sldId id="286" r:id="rId15"/>
    <p:sldId id="294" r:id="rId16"/>
    <p:sldId id="296" r:id="rId17"/>
    <p:sldId id="299" r:id="rId18"/>
    <p:sldId id="300" r:id="rId19"/>
    <p:sldId id="301" r:id="rId20"/>
    <p:sldId id="305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5" d="100"/>
          <a:sy n="95" d="100"/>
        </p:scale>
        <p:origin x="-1776" y="-120"/>
      </p:cViewPr>
      <p:guideLst>
        <p:guide orient="horz" pos="2160"/>
        <p:guide pos="29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1" Type="http://schemas.openxmlformats.org/officeDocument/2006/relationships/image" Target="../media/image25.jpg"/><Relationship Id="rId2" Type="http://schemas.openxmlformats.org/officeDocument/2006/relationships/image" Target="../media/image26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" Type="http://schemas.openxmlformats.org/officeDocument/2006/relationships/image" Target="../media/image29.png"/><Relationship Id="rId2" Type="http://schemas.openxmlformats.org/officeDocument/2006/relationships/image" Target="../media/image30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1" Type="http://schemas.openxmlformats.org/officeDocument/2006/relationships/image" Target="../media/image25.jpg"/><Relationship Id="rId2" Type="http://schemas.openxmlformats.org/officeDocument/2006/relationships/image" Target="../media/image26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" Type="http://schemas.openxmlformats.org/officeDocument/2006/relationships/image" Target="../media/image29.png"/><Relationship Id="rId2" Type="http://schemas.openxmlformats.org/officeDocument/2006/relationships/image" Target="../media/image30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80DEF-D220-EB48-BF9B-2D033A344FF7}" type="doc">
      <dgm:prSet loTypeId="urn:microsoft.com/office/officeart/2005/8/layout/hierarchy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83561EF5-5871-EC46-8320-76C0E179A072}">
      <dgm:prSet custT="1"/>
      <dgm:spPr/>
      <dgm:t>
        <a:bodyPr/>
        <a:lstStyle/>
        <a:p>
          <a:pPr rtl="0"/>
          <a:r>
            <a:rPr lang="es-ES_tradnl" sz="1800" dirty="0" smtClean="0">
              <a:solidFill>
                <a:srgbClr val="000000"/>
              </a:solidFill>
            </a:rPr>
            <a:t>Independiente en su organización interna.</a:t>
          </a:r>
          <a:endParaRPr lang="es-ES_tradnl" sz="1800" dirty="0">
            <a:solidFill>
              <a:srgbClr val="000000"/>
            </a:solidFill>
          </a:endParaRPr>
        </a:p>
      </dgm:t>
    </dgm:pt>
    <dgm:pt modelId="{C4E2C228-5775-7C41-A496-C620EBEF38E5}" type="parTrans" cxnId="{0EF1D107-D10C-D445-9421-4AB20B81049C}">
      <dgm:prSet/>
      <dgm:spPr/>
      <dgm:t>
        <a:bodyPr/>
        <a:lstStyle/>
        <a:p>
          <a:endParaRPr lang="es-ES_tradnl" dirty="0"/>
        </a:p>
      </dgm:t>
    </dgm:pt>
    <dgm:pt modelId="{EC9346AE-93B8-444B-95C2-9DF91B1F8600}" type="sibTrans" cxnId="{0EF1D107-D10C-D445-9421-4AB20B81049C}">
      <dgm:prSet/>
      <dgm:spPr/>
      <dgm:t>
        <a:bodyPr/>
        <a:lstStyle/>
        <a:p>
          <a:endParaRPr lang="es-ES_tradnl"/>
        </a:p>
      </dgm:t>
    </dgm:pt>
    <dgm:pt modelId="{38C3EC2B-A05D-2C4C-8B47-AE82BB22C464}">
      <dgm:prSet custT="1"/>
      <dgm:spPr/>
      <dgm:t>
        <a:bodyPr/>
        <a:lstStyle/>
        <a:p>
          <a:pPr rtl="0"/>
          <a:r>
            <a:rPr lang="es-ES_tradnl" sz="1800" dirty="0" smtClean="0">
              <a:solidFill>
                <a:srgbClr val="000000"/>
              </a:solidFill>
            </a:rPr>
            <a:t>Autónomo en el ejercicio de sus funciones . </a:t>
          </a:r>
          <a:endParaRPr lang="es-ES_tradnl" sz="1800" dirty="0">
            <a:solidFill>
              <a:srgbClr val="000000"/>
            </a:solidFill>
          </a:endParaRPr>
        </a:p>
      </dgm:t>
    </dgm:pt>
    <dgm:pt modelId="{4228E0CE-2ED9-C54D-9331-A2500B208EA0}" type="parTrans" cxnId="{DBB7A5A5-95B4-BE46-BEA2-79FE05D0A7DC}">
      <dgm:prSet/>
      <dgm:spPr/>
      <dgm:t>
        <a:bodyPr/>
        <a:lstStyle/>
        <a:p>
          <a:endParaRPr lang="es-ES_tradnl" dirty="0"/>
        </a:p>
      </dgm:t>
    </dgm:pt>
    <dgm:pt modelId="{EB82FEF4-2890-D648-AF8C-EB16C8305B20}" type="sibTrans" cxnId="{DBB7A5A5-95B4-BE46-BEA2-79FE05D0A7DC}">
      <dgm:prSet/>
      <dgm:spPr/>
      <dgm:t>
        <a:bodyPr/>
        <a:lstStyle/>
        <a:p>
          <a:endParaRPr lang="es-ES_tradnl"/>
        </a:p>
      </dgm:t>
    </dgm:pt>
    <dgm:pt modelId="{F8EF218D-5208-2045-A17F-BB1CF892580B}">
      <dgm:prSet custT="1"/>
      <dgm:spPr/>
      <dgm:t>
        <a:bodyPr/>
        <a:lstStyle/>
        <a:p>
          <a:pPr rtl="0"/>
          <a:r>
            <a:rPr lang="es-ES_tradnl" sz="1800" dirty="0" smtClean="0">
              <a:solidFill>
                <a:srgbClr val="000000"/>
              </a:solidFill>
            </a:rPr>
            <a:t> Vigilará el fiel cumplimiento del requisito de la revisión ética de la investigación con participantes humanos y la conducta responsable en investigación para la salud </a:t>
          </a:r>
          <a:endParaRPr lang="es-ES_tradnl" sz="1800" dirty="0">
            <a:solidFill>
              <a:srgbClr val="000000"/>
            </a:solidFill>
          </a:endParaRPr>
        </a:p>
      </dgm:t>
    </dgm:pt>
    <dgm:pt modelId="{F76EE24A-9EB5-F845-A2CD-27A4E9BA81DB}" type="parTrans" cxnId="{E5850EEB-D1B3-2640-9D91-08FEB902A3CA}">
      <dgm:prSet/>
      <dgm:spPr/>
      <dgm:t>
        <a:bodyPr/>
        <a:lstStyle/>
        <a:p>
          <a:endParaRPr lang="es-ES_tradnl" dirty="0"/>
        </a:p>
      </dgm:t>
    </dgm:pt>
    <dgm:pt modelId="{66916D28-3E88-CF4F-8C20-B14C94C3D0FA}" type="sibTrans" cxnId="{E5850EEB-D1B3-2640-9D91-08FEB902A3CA}">
      <dgm:prSet/>
      <dgm:spPr/>
      <dgm:t>
        <a:bodyPr/>
        <a:lstStyle/>
        <a:p>
          <a:endParaRPr lang="es-ES_tradnl"/>
        </a:p>
      </dgm:t>
    </dgm:pt>
    <dgm:pt modelId="{B5143D8F-A186-734F-830D-7F8B6BF92853}">
      <dgm:prSet custT="1"/>
      <dgm:spPr/>
      <dgm:t>
        <a:bodyPr/>
        <a:lstStyle/>
        <a:p>
          <a:pPr rtl="0"/>
          <a:r>
            <a:rPr lang="es-ES_tradnl" sz="3200" dirty="0" smtClean="0">
              <a:solidFill>
                <a:srgbClr val="000000"/>
              </a:solidFill>
            </a:rPr>
            <a:t>MINSA</a:t>
          </a:r>
          <a:endParaRPr lang="es-ES_tradnl" sz="3200" dirty="0">
            <a:solidFill>
              <a:srgbClr val="000000"/>
            </a:solidFill>
          </a:endParaRPr>
        </a:p>
      </dgm:t>
    </dgm:pt>
    <dgm:pt modelId="{249CF811-2901-8043-893B-754D38C3113D}" type="parTrans" cxnId="{E320D6AA-B9B4-2348-9E00-0817AF1A2DFE}">
      <dgm:prSet/>
      <dgm:spPr/>
      <dgm:t>
        <a:bodyPr/>
        <a:lstStyle/>
        <a:p>
          <a:endParaRPr lang="es-ES_tradnl"/>
        </a:p>
      </dgm:t>
    </dgm:pt>
    <dgm:pt modelId="{A90E4AFC-E8BB-F145-AA9C-49F2D50EC664}" type="sibTrans" cxnId="{E320D6AA-B9B4-2348-9E00-0817AF1A2DFE}">
      <dgm:prSet/>
      <dgm:spPr/>
      <dgm:t>
        <a:bodyPr/>
        <a:lstStyle/>
        <a:p>
          <a:endParaRPr lang="es-ES_tradnl"/>
        </a:p>
      </dgm:t>
    </dgm:pt>
    <dgm:pt modelId="{68C1313C-A39A-9444-B475-C71157639C9D}">
      <dgm:prSet custT="1"/>
      <dgm:spPr/>
      <dgm:t>
        <a:bodyPr/>
        <a:lstStyle/>
        <a:p>
          <a:pPr rtl="0"/>
          <a:r>
            <a:rPr lang="es-ES_tradnl" sz="3200" dirty="0" smtClean="0">
              <a:solidFill>
                <a:srgbClr val="000000"/>
              </a:solidFill>
            </a:rPr>
            <a:t>CNBI </a:t>
          </a:r>
        </a:p>
        <a:p>
          <a:pPr rtl="0"/>
          <a:r>
            <a:rPr lang="es-ES_tradnl" sz="1800" dirty="0" smtClean="0">
              <a:solidFill>
                <a:srgbClr val="000000"/>
              </a:solidFill>
            </a:rPr>
            <a:t>adscrito al despacho superior del Ministerio de Salud</a:t>
          </a:r>
          <a:endParaRPr lang="es-ES_tradnl" sz="1800" dirty="0">
            <a:solidFill>
              <a:srgbClr val="000000"/>
            </a:solidFill>
          </a:endParaRPr>
        </a:p>
      </dgm:t>
    </dgm:pt>
    <dgm:pt modelId="{5D8E2488-F0C8-EA40-999E-2A98C9331782}" type="parTrans" cxnId="{AF233A75-3E30-8E4C-91FD-0D8B0660AAB7}">
      <dgm:prSet/>
      <dgm:spPr/>
      <dgm:t>
        <a:bodyPr/>
        <a:lstStyle/>
        <a:p>
          <a:endParaRPr lang="es-ES_tradnl" dirty="0"/>
        </a:p>
      </dgm:t>
    </dgm:pt>
    <dgm:pt modelId="{2621F4DE-5A31-9B43-B45E-DC3D13FDEDAF}" type="sibTrans" cxnId="{AF233A75-3E30-8E4C-91FD-0D8B0660AAB7}">
      <dgm:prSet/>
      <dgm:spPr/>
      <dgm:t>
        <a:bodyPr/>
        <a:lstStyle/>
        <a:p>
          <a:endParaRPr lang="es-ES_tradnl"/>
        </a:p>
      </dgm:t>
    </dgm:pt>
    <dgm:pt modelId="{5ABFC32A-497F-9643-8804-2A05195F673C}" type="pres">
      <dgm:prSet presAssocID="{E3180DEF-D220-EB48-BF9B-2D033A344F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90E7D74-5871-7C44-8227-20D07409D44C}" type="pres">
      <dgm:prSet presAssocID="{B5143D8F-A186-734F-830D-7F8B6BF92853}" presName="root1" presStyleCnt="0"/>
      <dgm:spPr/>
    </dgm:pt>
    <dgm:pt modelId="{1731D291-02A9-7349-B6E7-1705108B10EA}" type="pres">
      <dgm:prSet presAssocID="{B5143D8F-A186-734F-830D-7F8B6BF92853}" presName="LevelOneTextNode" presStyleLbl="node0" presStyleIdx="0" presStyleCnt="1" custScaleY="16944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ABA9D255-57C9-6842-A4C7-F67D79246D6A}" type="pres">
      <dgm:prSet presAssocID="{B5143D8F-A186-734F-830D-7F8B6BF92853}" presName="level2hierChild" presStyleCnt="0"/>
      <dgm:spPr/>
    </dgm:pt>
    <dgm:pt modelId="{4825EA66-9B8C-2D47-8DCB-17150678B323}" type="pres">
      <dgm:prSet presAssocID="{5D8E2488-F0C8-EA40-999E-2A98C9331782}" presName="conn2-1" presStyleLbl="parChTrans1D2" presStyleIdx="0" presStyleCnt="1"/>
      <dgm:spPr/>
      <dgm:t>
        <a:bodyPr/>
        <a:lstStyle/>
        <a:p>
          <a:endParaRPr lang="es-ES_tradnl"/>
        </a:p>
      </dgm:t>
    </dgm:pt>
    <dgm:pt modelId="{E7A323B1-0898-8F4C-9D54-73ECB07FB899}" type="pres">
      <dgm:prSet presAssocID="{5D8E2488-F0C8-EA40-999E-2A98C9331782}" presName="connTx" presStyleLbl="parChTrans1D2" presStyleIdx="0" presStyleCnt="1"/>
      <dgm:spPr/>
      <dgm:t>
        <a:bodyPr/>
        <a:lstStyle/>
        <a:p>
          <a:endParaRPr lang="es-ES_tradnl"/>
        </a:p>
      </dgm:t>
    </dgm:pt>
    <dgm:pt modelId="{A121D85C-2F62-9D4D-8853-6B89021AB5A8}" type="pres">
      <dgm:prSet presAssocID="{68C1313C-A39A-9444-B475-C71157639C9D}" presName="root2" presStyleCnt="0"/>
      <dgm:spPr/>
    </dgm:pt>
    <dgm:pt modelId="{F1DCAE4D-3DE9-124A-B672-47CEDDF463A0}" type="pres">
      <dgm:prSet presAssocID="{68C1313C-A39A-9444-B475-C71157639C9D}" presName="LevelTwoTextNode" presStyleLbl="node2" presStyleIdx="0" presStyleCnt="1" custScaleX="122533" custScaleY="15516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688FBD3C-F35A-8B43-8904-AF7A8CAEF73A}" type="pres">
      <dgm:prSet presAssocID="{68C1313C-A39A-9444-B475-C71157639C9D}" presName="level3hierChild" presStyleCnt="0"/>
      <dgm:spPr/>
    </dgm:pt>
    <dgm:pt modelId="{D69C5123-0947-8045-81EB-E2F6F63AF444}" type="pres">
      <dgm:prSet presAssocID="{F76EE24A-9EB5-F845-A2CD-27A4E9BA81DB}" presName="conn2-1" presStyleLbl="parChTrans1D3" presStyleIdx="0" presStyleCnt="3"/>
      <dgm:spPr/>
      <dgm:t>
        <a:bodyPr/>
        <a:lstStyle/>
        <a:p>
          <a:endParaRPr lang="es-ES_tradnl"/>
        </a:p>
      </dgm:t>
    </dgm:pt>
    <dgm:pt modelId="{75F4CDEF-54AD-DE47-A533-DAEC30458134}" type="pres">
      <dgm:prSet presAssocID="{F76EE24A-9EB5-F845-A2CD-27A4E9BA81DB}" presName="connTx" presStyleLbl="parChTrans1D3" presStyleIdx="0" presStyleCnt="3"/>
      <dgm:spPr/>
      <dgm:t>
        <a:bodyPr/>
        <a:lstStyle/>
        <a:p>
          <a:endParaRPr lang="es-ES_tradnl"/>
        </a:p>
      </dgm:t>
    </dgm:pt>
    <dgm:pt modelId="{E2BF300D-FE82-C84D-A018-8640F1A314EC}" type="pres">
      <dgm:prSet presAssocID="{F8EF218D-5208-2045-A17F-BB1CF892580B}" presName="root2" presStyleCnt="0"/>
      <dgm:spPr/>
    </dgm:pt>
    <dgm:pt modelId="{02198B49-E289-2847-B559-8AAA095C03C8}" type="pres">
      <dgm:prSet presAssocID="{F8EF218D-5208-2045-A17F-BB1CF892580B}" presName="LevelTwoTextNode" presStyleLbl="node3" presStyleIdx="0" presStyleCnt="3" custScaleX="115148" custScaleY="26134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4FCCEE6-12F5-0644-AD9E-C493FD2D5D39}" type="pres">
      <dgm:prSet presAssocID="{F8EF218D-5208-2045-A17F-BB1CF892580B}" presName="level3hierChild" presStyleCnt="0"/>
      <dgm:spPr/>
    </dgm:pt>
    <dgm:pt modelId="{8E4DC2E5-C078-0644-970F-1DDD69FB44C4}" type="pres">
      <dgm:prSet presAssocID="{C4E2C228-5775-7C41-A496-C620EBEF38E5}" presName="conn2-1" presStyleLbl="parChTrans1D3" presStyleIdx="1" presStyleCnt="3"/>
      <dgm:spPr/>
      <dgm:t>
        <a:bodyPr/>
        <a:lstStyle/>
        <a:p>
          <a:endParaRPr lang="es-ES_tradnl"/>
        </a:p>
      </dgm:t>
    </dgm:pt>
    <dgm:pt modelId="{CB9C7CD4-948A-1749-9BCC-075393A04242}" type="pres">
      <dgm:prSet presAssocID="{C4E2C228-5775-7C41-A496-C620EBEF38E5}" presName="connTx" presStyleLbl="parChTrans1D3" presStyleIdx="1" presStyleCnt="3"/>
      <dgm:spPr/>
      <dgm:t>
        <a:bodyPr/>
        <a:lstStyle/>
        <a:p>
          <a:endParaRPr lang="es-ES_tradnl"/>
        </a:p>
      </dgm:t>
    </dgm:pt>
    <dgm:pt modelId="{944EF0F8-81EB-EA4F-B1DD-2B858EAB05DE}" type="pres">
      <dgm:prSet presAssocID="{83561EF5-5871-EC46-8320-76C0E179A072}" presName="root2" presStyleCnt="0"/>
      <dgm:spPr/>
    </dgm:pt>
    <dgm:pt modelId="{E8D2FE0E-A506-8E4E-B54F-D8D115717AA7}" type="pres">
      <dgm:prSet presAssocID="{83561EF5-5871-EC46-8320-76C0E179A072}" presName="LevelTwoTextNode" presStyleLbl="node3" presStyleIdx="1" presStyleCnt="3" custScaleX="11257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118F8574-595B-7148-8CBB-BA108DBDFFE2}" type="pres">
      <dgm:prSet presAssocID="{83561EF5-5871-EC46-8320-76C0E179A072}" presName="level3hierChild" presStyleCnt="0"/>
      <dgm:spPr/>
    </dgm:pt>
    <dgm:pt modelId="{8B2A0B82-A02B-E745-90A3-BEDA544F5490}" type="pres">
      <dgm:prSet presAssocID="{4228E0CE-2ED9-C54D-9331-A2500B208EA0}" presName="conn2-1" presStyleLbl="parChTrans1D3" presStyleIdx="2" presStyleCnt="3"/>
      <dgm:spPr/>
      <dgm:t>
        <a:bodyPr/>
        <a:lstStyle/>
        <a:p>
          <a:endParaRPr lang="es-ES_tradnl"/>
        </a:p>
      </dgm:t>
    </dgm:pt>
    <dgm:pt modelId="{E6531431-5B91-D443-9FED-7ED0A50E2349}" type="pres">
      <dgm:prSet presAssocID="{4228E0CE-2ED9-C54D-9331-A2500B208EA0}" presName="connTx" presStyleLbl="parChTrans1D3" presStyleIdx="2" presStyleCnt="3"/>
      <dgm:spPr/>
      <dgm:t>
        <a:bodyPr/>
        <a:lstStyle/>
        <a:p>
          <a:endParaRPr lang="es-ES_tradnl"/>
        </a:p>
      </dgm:t>
    </dgm:pt>
    <dgm:pt modelId="{6831F316-012B-BA4B-95D7-4B5805715129}" type="pres">
      <dgm:prSet presAssocID="{38C3EC2B-A05D-2C4C-8B47-AE82BB22C464}" presName="root2" presStyleCnt="0"/>
      <dgm:spPr/>
    </dgm:pt>
    <dgm:pt modelId="{5443E96E-1DF3-3F4A-88B8-C90792639DEA}" type="pres">
      <dgm:prSet presAssocID="{38C3EC2B-A05D-2C4C-8B47-AE82BB22C464}" presName="LevelTwoTextNode" presStyleLbl="node3" presStyleIdx="2" presStyleCnt="3" custScaleX="11386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94DE892-BFE7-0444-8912-8B06A2D118DB}" type="pres">
      <dgm:prSet presAssocID="{38C3EC2B-A05D-2C4C-8B47-AE82BB22C464}" presName="level3hierChild" presStyleCnt="0"/>
      <dgm:spPr/>
    </dgm:pt>
  </dgm:ptLst>
  <dgm:cxnLst>
    <dgm:cxn modelId="{B7074569-AEA5-A744-BDD8-000628B6F883}" type="presOf" srcId="{5D8E2488-F0C8-EA40-999E-2A98C9331782}" destId="{E7A323B1-0898-8F4C-9D54-73ECB07FB899}" srcOrd="1" destOrd="0" presId="urn:microsoft.com/office/officeart/2005/8/layout/hierarchy2"/>
    <dgm:cxn modelId="{11C1245A-06CD-0B40-B83D-F6039510488A}" type="presOf" srcId="{F76EE24A-9EB5-F845-A2CD-27A4E9BA81DB}" destId="{D69C5123-0947-8045-81EB-E2F6F63AF444}" srcOrd="0" destOrd="0" presId="urn:microsoft.com/office/officeart/2005/8/layout/hierarchy2"/>
    <dgm:cxn modelId="{A1D297A1-F3BA-1044-A356-9C245919BE59}" type="presOf" srcId="{5D8E2488-F0C8-EA40-999E-2A98C9331782}" destId="{4825EA66-9B8C-2D47-8DCB-17150678B323}" srcOrd="0" destOrd="0" presId="urn:microsoft.com/office/officeart/2005/8/layout/hierarchy2"/>
    <dgm:cxn modelId="{821B060C-FEE6-604C-A2F4-2A51E025205A}" type="presOf" srcId="{68C1313C-A39A-9444-B475-C71157639C9D}" destId="{F1DCAE4D-3DE9-124A-B672-47CEDDF463A0}" srcOrd="0" destOrd="0" presId="urn:microsoft.com/office/officeart/2005/8/layout/hierarchy2"/>
    <dgm:cxn modelId="{AF233A75-3E30-8E4C-91FD-0D8B0660AAB7}" srcId="{B5143D8F-A186-734F-830D-7F8B6BF92853}" destId="{68C1313C-A39A-9444-B475-C71157639C9D}" srcOrd="0" destOrd="0" parTransId="{5D8E2488-F0C8-EA40-999E-2A98C9331782}" sibTransId="{2621F4DE-5A31-9B43-B45E-DC3D13FDEDAF}"/>
    <dgm:cxn modelId="{0EF1D107-D10C-D445-9421-4AB20B81049C}" srcId="{68C1313C-A39A-9444-B475-C71157639C9D}" destId="{83561EF5-5871-EC46-8320-76C0E179A072}" srcOrd="1" destOrd="0" parTransId="{C4E2C228-5775-7C41-A496-C620EBEF38E5}" sibTransId="{EC9346AE-93B8-444B-95C2-9DF91B1F8600}"/>
    <dgm:cxn modelId="{815051F8-2883-7D49-AD7C-02162B1E6639}" type="presOf" srcId="{F76EE24A-9EB5-F845-A2CD-27A4E9BA81DB}" destId="{75F4CDEF-54AD-DE47-A533-DAEC30458134}" srcOrd="1" destOrd="0" presId="urn:microsoft.com/office/officeart/2005/8/layout/hierarchy2"/>
    <dgm:cxn modelId="{B3DA81C5-C4B1-5A48-AF66-F36F6A993B4C}" type="presOf" srcId="{E3180DEF-D220-EB48-BF9B-2D033A344FF7}" destId="{5ABFC32A-497F-9643-8804-2A05195F673C}" srcOrd="0" destOrd="0" presId="urn:microsoft.com/office/officeart/2005/8/layout/hierarchy2"/>
    <dgm:cxn modelId="{E5850EEB-D1B3-2640-9D91-08FEB902A3CA}" srcId="{68C1313C-A39A-9444-B475-C71157639C9D}" destId="{F8EF218D-5208-2045-A17F-BB1CF892580B}" srcOrd="0" destOrd="0" parTransId="{F76EE24A-9EB5-F845-A2CD-27A4E9BA81DB}" sibTransId="{66916D28-3E88-CF4F-8C20-B14C94C3D0FA}"/>
    <dgm:cxn modelId="{053885B2-AAEB-1340-B70D-052DD8C4154D}" type="presOf" srcId="{C4E2C228-5775-7C41-A496-C620EBEF38E5}" destId="{CB9C7CD4-948A-1749-9BCC-075393A04242}" srcOrd="1" destOrd="0" presId="urn:microsoft.com/office/officeart/2005/8/layout/hierarchy2"/>
    <dgm:cxn modelId="{606BE088-53A3-E842-9E40-207D7E4CE5AE}" type="presOf" srcId="{C4E2C228-5775-7C41-A496-C620EBEF38E5}" destId="{8E4DC2E5-C078-0644-970F-1DDD69FB44C4}" srcOrd="0" destOrd="0" presId="urn:microsoft.com/office/officeart/2005/8/layout/hierarchy2"/>
    <dgm:cxn modelId="{E573B8A9-537A-A04D-95DD-91B6EE7515F7}" type="presOf" srcId="{83561EF5-5871-EC46-8320-76C0E179A072}" destId="{E8D2FE0E-A506-8E4E-B54F-D8D115717AA7}" srcOrd="0" destOrd="0" presId="urn:microsoft.com/office/officeart/2005/8/layout/hierarchy2"/>
    <dgm:cxn modelId="{F702D7C0-F061-C443-9670-E987E951319B}" type="presOf" srcId="{4228E0CE-2ED9-C54D-9331-A2500B208EA0}" destId="{E6531431-5B91-D443-9FED-7ED0A50E2349}" srcOrd="1" destOrd="0" presId="urn:microsoft.com/office/officeart/2005/8/layout/hierarchy2"/>
    <dgm:cxn modelId="{E320D6AA-B9B4-2348-9E00-0817AF1A2DFE}" srcId="{E3180DEF-D220-EB48-BF9B-2D033A344FF7}" destId="{B5143D8F-A186-734F-830D-7F8B6BF92853}" srcOrd="0" destOrd="0" parTransId="{249CF811-2901-8043-893B-754D38C3113D}" sibTransId="{A90E4AFC-E8BB-F145-AA9C-49F2D50EC664}"/>
    <dgm:cxn modelId="{92489C4A-D3CD-EB48-9A7C-6A1613B6D1CA}" type="presOf" srcId="{38C3EC2B-A05D-2C4C-8B47-AE82BB22C464}" destId="{5443E96E-1DF3-3F4A-88B8-C90792639DEA}" srcOrd="0" destOrd="0" presId="urn:microsoft.com/office/officeart/2005/8/layout/hierarchy2"/>
    <dgm:cxn modelId="{DBB7A5A5-95B4-BE46-BEA2-79FE05D0A7DC}" srcId="{68C1313C-A39A-9444-B475-C71157639C9D}" destId="{38C3EC2B-A05D-2C4C-8B47-AE82BB22C464}" srcOrd="2" destOrd="0" parTransId="{4228E0CE-2ED9-C54D-9331-A2500B208EA0}" sibTransId="{EB82FEF4-2890-D648-AF8C-EB16C8305B20}"/>
    <dgm:cxn modelId="{144327DD-E122-9045-9663-54E21458B592}" type="presOf" srcId="{B5143D8F-A186-734F-830D-7F8B6BF92853}" destId="{1731D291-02A9-7349-B6E7-1705108B10EA}" srcOrd="0" destOrd="0" presId="urn:microsoft.com/office/officeart/2005/8/layout/hierarchy2"/>
    <dgm:cxn modelId="{77D6DF2B-707F-8242-AEF4-1C10940AC1F9}" type="presOf" srcId="{4228E0CE-2ED9-C54D-9331-A2500B208EA0}" destId="{8B2A0B82-A02B-E745-90A3-BEDA544F5490}" srcOrd="0" destOrd="0" presId="urn:microsoft.com/office/officeart/2005/8/layout/hierarchy2"/>
    <dgm:cxn modelId="{9AA45DCC-5644-B24E-9733-4ABB5BE79579}" type="presOf" srcId="{F8EF218D-5208-2045-A17F-BB1CF892580B}" destId="{02198B49-E289-2847-B559-8AAA095C03C8}" srcOrd="0" destOrd="0" presId="urn:microsoft.com/office/officeart/2005/8/layout/hierarchy2"/>
    <dgm:cxn modelId="{B88389F6-0B2F-DC4F-94B2-389F46EEDF1A}" type="presParOf" srcId="{5ABFC32A-497F-9643-8804-2A05195F673C}" destId="{490E7D74-5871-7C44-8227-20D07409D44C}" srcOrd="0" destOrd="0" presId="urn:microsoft.com/office/officeart/2005/8/layout/hierarchy2"/>
    <dgm:cxn modelId="{91748883-B6B9-9E4C-8258-798D22968546}" type="presParOf" srcId="{490E7D74-5871-7C44-8227-20D07409D44C}" destId="{1731D291-02A9-7349-B6E7-1705108B10EA}" srcOrd="0" destOrd="0" presId="urn:microsoft.com/office/officeart/2005/8/layout/hierarchy2"/>
    <dgm:cxn modelId="{477C3134-CFB2-0442-B586-6B452ECBBA0E}" type="presParOf" srcId="{490E7D74-5871-7C44-8227-20D07409D44C}" destId="{ABA9D255-57C9-6842-A4C7-F67D79246D6A}" srcOrd="1" destOrd="0" presId="urn:microsoft.com/office/officeart/2005/8/layout/hierarchy2"/>
    <dgm:cxn modelId="{B4FDF176-1BFE-5E49-BBDD-1133621B88BA}" type="presParOf" srcId="{ABA9D255-57C9-6842-A4C7-F67D79246D6A}" destId="{4825EA66-9B8C-2D47-8DCB-17150678B323}" srcOrd="0" destOrd="0" presId="urn:microsoft.com/office/officeart/2005/8/layout/hierarchy2"/>
    <dgm:cxn modelId="{860A21A6-FA2B-BB49-96B2-DB9D9F4098D1}" type="presParOf" srcId="{4825EA66-9B8C-2D47-8DCB-17150678B323}" destId="{E7A323B1-0898-8F4C-9D54-73ECB07FB899}" srcOrd="0" destOrd="0" presId="urn:microsoft.com/office/officeart/2005/8/layout/hierarchy2"/>
    <dgm:cxn modelId="{20964E54-8403-D141-B2E2-0F24057BEE9E}" type="presParOf" srcId="{ABA9D255-57C9-6842-A4C7-F67D79246D6A}" destId="{A121D85C-2F62-9D4D-8853-6B89021AB5A8}" srcOrd="1" destOrd="0" presId="urn:microsoft.com/office/officeart/2005/8/layout/hierarchy2"/>
    <dgm:cxn modelId="{AEFB2778-8EB4-FC44-BB86-2ACDC5487290}" type="presParOf" srcId="{A121D85C-2F62-9D4D-8853-6B89021AB5A8}" destId="{F1DCAE4D-3DE9-124A-B672-47CEDDF463A0}" srcOrd="0" destOrd="0" presId="urn:microsoft.com/office/officeart/2005/8/layout/hierarchy2"/>
    <dgm:cxn modelId="{43FF4D8B-F6E5-8849-92B3-9280E21C88A9}" type="presParOf" srcId="{A121D85C-2F62-9D4D-8853-6B89021AB5A8}" destId="{688FBD3C-F35A-8B43-8904-AF7A8CAEF73A}" srcOrd="1" destOrd="0" presId="urn:microsoft.com/office/officeart/2005/8/layout/hierarchy2"/>
    <dgm:cxn modelId="{07195937-D538-CD43-9DA9-52016FC7B654}" type="presParOf" srcId="{688FBD3C-F35A-8B43-8904-AF7A8CAEF73A}" destId="{D69C5123-0947-8045-81EB-E2F6F63AF444}" srcOrd="0" destOrd="0" presId="urn:microsoft.com/office/officeart/2005/8/layout/hierarchy2"/>
    <dgm:cxn modelId="{768ABCE6-C982-D54C-B543-23A79B55FD9D}" type="presParOf" srcId="{D69C5123-0947-8045-81EB-E2F6F63AF444}" destId="{75F4CDEF-54AD-DE47-A533-DAEC30458134}" srcOrd="0" destOrd="0" presId="urn:microsoft.com/office/officeart/2005/8/layout/hierarchy2"/>
    <dgm:cxn modelId="{684244EE-F3F5-8A44-9118-FE11005DA920}" type="presParOf" srcId="{688FBD3C-F35A-8B43-8904-AF7A8CAEF73A}" destId="{E2BF300D-FE82-C84D-A018-8640F1A314EC}" srcOrd="1" destOrd="0" presId="urn:microsoft.com/office/officeart/2005/8/layout/hierarchy2"/>
    <dgm:cxn modelId="{6FBAA58D-66E0-F741-984B-5D6CA1A24D01}" type="presParOf" srcId="{E2BF300D-FE82-C84D-A018-8640F1A314EC}" destId="{02198B49-E289-2847-B559-8AAA095C03C8}" srcOrd="0" destOrd="0" presId="urn:microsoft.com/office/officeart/2005/8/layout/hierarchy2"/>
    <dgm:cxn modelId="{836C9D7D-C381-7F42-BF42-3B565E46B419}" type="presParOf" srcId="{E2BF300D-FE82-C84D-A018-8640F1A314EC}" destId="{54FCCEE6-12F5-0644-AD9E-C493FD2D5D39}" srcOrd="1" destOrd="0" presId="urn:microsoft.com/office/officeart/2005/8/layout/hierarchy2"/>
    <dgm:cxn modelId="{4FB09633-B406-A344-8DBF-E9512F3241DD}" type="presParOf" srcId="{688FBD3C-F35A-8B43-8904-AF7A8CAEF73A}" destId="{8E4DC2E5-C078-0644-970F-1DDD69FB44C4}" srcOrd="2" destOrd="0" presId="urn:microsoft.com/office/officeart/2005/8/layout/hierarchy2"/>
    <dgm:cxn modelId="{510DADE7-7941-2840-9BE4-7A5B16721C9C}" type="presParOf" srcId="{8E4DC2E5-C078-0644-970F-1DDD69FB44C4}" destId="{CB9C7CD4-948A-1749-9BCC-075393A04242}" srcOrd="0" destOrd="0" presId="urn:microsoft.com/office/officeart/2005/8/layout/hierarchy2"/>
    <dgm:cxn modelId="{166E644B-5979-724A-BEAD-6CB588DB3233}" type="presParOf" srcId="{688FBD3C-F35A-8B43-8904-AF7A8CAEF73A}" destId="{944EF0F8-81EB-EA4F-B1DD-2B858EAB05DE}" srcOrd="3" destOrd="0" presId="urn:microsoft.com/office/officeart/2005/8/layout/hierarchy2"/>
    <dgm:cxn modelId="{D8B5F79F-0504-3643-89BA-45B69BCED7AD}" type="presParOf" srcId="{944EF0F8-81EB-EA4F-B1DD-2B858EAB05DE}" destId="{E8D2FE0E-A506-8E4E-B54F-D8D115717AA7}" srcOrd="0" destOrd="0" presId="urn:microsoft.com/office/officeart/2005/8/layout/hierarchy2"/>
    <dgm:cxn modelId="{A6783141-DA98-8A46-A6AD-4FE433BBE8D2}" type="presParOf" srcId="{944EF0F8-81EB-EA4F-B1DD-2B858EAB05DE}" destId="{118F8574-595B-7148-8CBB-BA108DBDFFE2}" srcOrd="1" destOrd="0" presId="urn:microsoft.com/office/officeart/2005/8/layout/hierarchy2"/>
    <dgm:cxn modelId="{7493D555-4067-3F45-B54C-E6222070BE10}" type="presParOf" srcId="{688FBD3C-F35A-8B43-8904-AF7A8CAEF73A}" destId="{8B2A0B82-A02B-E745-90A3-BEDA544F5490}" srcOrd="4" destOrd="0" presId="urn:microsoft.com/office/officeart/2005/8/layout/hierarchy2"/>
    <dgm:cxn modelId="{061F18D3-DA34-A44C-AA2E-C35B2AE48B4D}" type="presParOf" srcId="{8B2A0B82-A02B-E745-90A3-BEDA544F5490}" destId="{E6531431-5B91-D443-9FED-7ED0A50E2349}" srcOrd="0" destOrd="0" presId="urn:microsoft.com/office/officeart/2005/8/layout/hierarchy2"/>
    <dgm:cxn modelId="{65313332-3F3E-DF4D-8F5D-5C14FFCB9B16}" type="presParOf" srcId="{688FBD3C-F35A-8B43-8904-AF7A8CAEF73A}" destId="{6831F316-012B-BA4B-95D7-4B5805715129}" srcOrd="5" destOrd="0" presId="urn:microsoft.com/office/officeart/2005/8/layout/hierarchy2"/>
    <dgm:cxn modelId="{6EED7640-BF2B-3948-B7D7-276FC1D6DD89}" type="presParOf" srcId="{6831F316-012B-BA4B-95D7-4B5805715129}" destId="{5443E96E-1DF3-3F4A-88B8-C90792639DEA}" srcOrd="0" destOrd="0" presId="urn:microsoft.com/office/officeart/2005/8/layout/hierarchy2"/>
    <dgm:cxn modelId="{286EAFDD-A847-E14C-A892-F887D91CB739}" type="presParOf" srcId="{6831F316-012B-BA4B-95D7-4B5805715129}" destId="{394DE892-BFE7-0444-8912-8B06A2D118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708A29-9FCA-4540-85E9-EF64CB81D5FC}" type="doc">
      <dgm:prSet loTypeId="urn:microsoft.com/office/officeart/2005/8/layout/vList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43BF17AE-2B8D-3E40-AC96-71870A184740}">
      <dgm:prSet/>
      <dgm:spPr/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Denunciar ante las autoridades competentes los casos en que conozca del incumplimiento de la presente Ley y otras normas que resulten aplicables.</a:t>
          </a:r>
          <a:endParaRPr lang="es-ES_tradnl" dirty="0">
            <a:solidFill>
              <a:srgbClr val="000000"/>
            </a:solidFill>
          </a:endParaRPr>
        </a:p>
      </dgm:t>
    </dgm:pt>
    <dgm:pt modelId="{9F9C224D-B74F-4644-87DF-E8ED31C9E576}" type="parTrans" cxnId="{08D8EE0E-EAB3-9949-BF9F-80AC662FCA9A}">
      <dgm:prSet/>
      <dgm:spPr/>
      <dgm:t>
        <a:bodyPr/>
        <a:lstStyle/>
        <a:p>
          <a:endParaRPr lang="es-ES_tradnl"/>
        </a:p>
      </dgm:t>
    </dgm:pt>
    <dgm:pt modelId="{404CAF25-4D64-2E4F-B91D-3FA51C351E18}" type="sibTrans" cxnId="{08D8EE0E-EAB3-9949-BF9F-80AC662FCA9A}">
      <dgm:prSet/>
      <dgm:spPr/>
      <dgm:t>
        <a:bodyPr/>
        <a:lstStyle/>
        <a:p>
          <a:endParaRPr lang="es-ES_tradnl"/>
        </a:p>
      </dgm:t>
    </dgm:pt>
    <dgm:pt modelId="{44ADEAE4-1E04-CE4F-A54F-12A49E5840EB}">
      <dgm:prSet/>
      <dgm:spPr/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Emitir y aprobar disposiciones generales para el funcionamiento homogéneo de los comités de bioética de la investigación.</a:t>
          </a:r>
          <a:endParaRPr lang="es-ES_tradnl" dirty="0">
            <a:solidFill>
              <a:srgbClr val="000000"/>
            </a:solidFill>
          </a:endParaRPr>
        </a:p>
      </dgm:t>
    </dgm:pt>
    <dgm:pt modelId="{8A586D89-6B3B-2B42-9276-D2FBD47A9035}" type="parTrans" cxnId="{4568E1AD-C761-1847-BF5B-4B1BD578EAE1}">
      <dgm:prSet/>
      <dgm:spPr/>
      <dgm:t>
        <a:bodyPr/>
        <a:lstStyle/>
        <a:p>
          <a:endParaRPr lang="es-ES_tradnl"/>
        </a:p>
      </dgm:t>
    </dgm:pt>
    <dgm:pt modelId="{529D7E6A-BC2F-124B-8363-0AE7B2D7D995}" type="sibTrans" cxnId="{4568E1AD-C761-1847-BF5B-4B1BD578EAE1}">
      <dgm:prSet/>
      <dgm:spPr/>
      <dgm:t>
        <a:bodyPr/>
        <a:lstStyle/>
        <a:p>
          <a:endParaRPr lang="es-ES_tradnl"/>
        </a:p>
      </dgm:t>
    </dgm:pt>
    <dgm:pt modelId="{DB2760B3-CD07-D94E-B5CE-7F1EC8BB47E2}">
      <dgm:prSet/>
      <dgm:spPr/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Recabar la información sobre los protocolos de investigación evaluados por los comités de bioética de la investigación y crear una base de datos de estudios accesible al público, fomentando la sistematización y el manejo virtual de los comités de bioética de la investigación, a fin de promover la transparencia en el ejercicio de sus funciones</a:t>
          </a:r>
          <a:endParaRPr lang="es-ES_tradnl" dirty="0">
            <a:solidFill>
              <a:srgbClr val="000000"/>
            </a:solidFill>
          </a:endParaRPr>
        </a:p>
      </dgm:t>
    </dgm:pt>
    <dgm:pt modelId="{9754EDE2-1455-A543-ACC8-17B908FE3672}" type="parTrans" cxnId="{E8FC656D-A311-CE44-A184-788DFCDF046E}">
      <dgm:prSet/>
      <dgm:spPr/>
      <dgm:t>
        <a:bodyPr/>
        <a:lstStyle/>
        <a:p>
          <a:endParaRPr lang="es-ES_tradnl"/>
        </a:p>
      </dgm:t>
    </dgm:pt>
    <dgm:pt modelId="{A309B785-95F2-684F-AF3C-5A165CC472AF}" type="sibTrans" cxnId="{E8FC656D-A311-CE44-A184-788DFCDF046E}">
      <dgm:prSet/>
      <dgm:spPr/>
      <dgm:t>
        <a:bodyPr/>
        <a:lstStyle/>
        <a:p>
          <a:endParaRPr lang="es-ES_tradnl"/>
        </a:p>
      </dgm:t>
    </dgm:pt>
    <dgm:pt modelId="{30D92188-BE90-7D4D-BEF7-37C5EDFEA098}" type="pres">
      <dgm:prSet presAssocID="{CF708A29-9FCA-4540-85E9-EF64CB81D5F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05C6958-5BF4-8346-AED1-F90B198FC2E3}" type="pres">
      <dgm:prSet presAssocID="{43BF17AE-2B8D-3E40-AC96-71870A184740}" presName="comp" presStyleCnt="0"/>
      <dgm:spPr/>
    </dgm:pt>
    <dgm:pt modelId="{C769A13F-2CFC-C942-9C50-A3F5EAA52505}" type="pres">
      <dgm:prSet presAssocID="{43BF17AE-2B8D-3E40-AC96-71870A184740}" presName="box" presStyleLbl="node1" presStyleIdx="0" presStyleCnt="3"/>
      <dgm:spPr/>
      <dgm:t>
        <a:bodyPr/>
        <a:lstStyle/>
        <a:p>
          <a:endParaRPr lang="es-ES_tradnl"/>
        </a:p>
      </dgm:t>
    </dgm:pt>
    <dgm:pt modelId="{6E1DFA0C-5C7D-454B-95DF-798482A0B71C}" type="pres">
      <dgm:prSet presAssocID="{43BF17AE-2B8D-3E40-AC96-71870A184740}" presName="img" presStyleLbl="fgImgPlace1" presStyleIdx="0" presStyleCnt="3" custScaleX="99614" custScaleY="125388" custLinFactNeighborX="-813" custLinFactNeighborY="-12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ES_tradnl"/>
        </a:p>
      </dgm:t>
    </dgm:pt>
    <dgm:pt modelId="{247A4CC9-43A2-3347-AD61-63D0A085D248}" type="pres">
      <dgm:prSet presAssocID="{43BF17AE-2B8D-3E40-AC96-71870A18474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19C7F85-7F33-0D46-BA6C-0E4CCDCC1D8B}" type="pres">
      <dgm:prSet presAssocID="{404CAF25-4D64-2E4F-B91D-3FA51C351E18}" presName="spacer" presStyleCnt="0"/>
      <dgm:spPr/>
    </dgm:pt>
    <dgm:pt modelId="{D2399594-BB83-854F-BB86-C5B045E2BB03}" type="pres">
      <dgm:prSet presAssocID="{44ADEAE4-1E04-CE4F-A54F-12A49E5840EB}" presName="comp" presStyleCnt="0"/>
      <dgm:spPr/>
    </dgm:pt>
    <dgm:pt modelId="{36D164C5-7C2C-EE40-A444-DF8324AFF0FE}" type="pres">
      <dgm:prSet presAssocID="{44ADEAE4-1E04-CE4F-A54F-12A49E5840EB}" presName="box" presStyleLbl="node1" presStyleIdx="1" presStyleCnt="3"/>
      <dgm:spPr/>
      <dgm:t>
        <a:bodyPr/>
        <a:lstStyle/>
        <a:p>
          <a:endParaRPr lang="es-ES_tradnl"/>
        </a:p>
      </dgm:t>
    </dgm:pt>
    <dgm:pt modelId="{ED90D092-FD2D-7F4B-82B0-118A75244CAF}" type="pres">
      <dgm:prSet presAssocID="{44ADEAE4-1E04-CE4F-A54F-12A49E5840EB}" presName="img" presStyleLbl="fgImgPlace1" presStyleIdx="1" presStyleCnt="3" custScaleX="92068" custScaleY="9003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es-ES_tradnl"/>
        </a:p>
      </dgm:t>
    </dgm:pt>
    <dgm:pt modelId="{2DB99216-BF73-5848-A0F1-B024474E9DDD}" type="pres">
      <dgm:prSet presAssocID="{44ADEAE4-1E04-CE4F-A54F-12A49E5840E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718C554-EEC1-D848-8288-9BC345083CDD}" type="pres">
      <dgm:prSet presAssocID="{529D7E6A-BC2F-124B-8363-0AE7B2D7D995}" presName="spacer" presStyleCnt="0"/>
      <dgm:spPr/>
    </dgm:pt>
    <dgm:pt modelId="{8F62A3B9-EB94-E344-8FE3-7C43936B2DA2}" type="pres">
      <dgm:prSet presAssocID="{DB2760B3-CD07-D94E-B5CE-7F1EC8BB47E2}" presName="comp" presStyleCnt="0"/>
      <dgm:spPr/>
    </dgm:pt>
    <dgm:pt modelId="{CAC4A4F5-FA16-1B43-8289-67661A056A0E}" type="pres">
      <dgm:prSet presAssocID="{DB2760B3-CD07-D94E-B5CE-7F1EC8BB47E2}" presName="box" presStyleLbl="node1" presStyleIdx="2" presStyleCnt="3"/>
      <dgm:spPr/>
      <dgm:t>
        <a:bodyPr/>
        <a:lstStyle/>
        <a:p>
          <a:endParaRPr lang="es-ES_tradnl"/>
        </a:p>
      </dgm:t>
    </dgm:pt>
    <dgm:pt modelId="{2CAF2B57-3861-534C-AD13-14F1A133B237}" type="pres">
      <dgm:prSet presAssocID="{DB2760B3-CD07-D94E-B5CE-7F1EC8BB47E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es-ES_tradnl"/>
        </a:p>
      </dgm:t>
    </dgm:pt>
    <dgm:pt modelId="{C87328A2-A198-CD4E-9251-2E4B56199DF5}" type="pres">
      <dgm:prSet presAssocID="{DB2760B3-CD07-D94E-B5CE-7F1EC8BB47E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8FC656D-A311-CE44-A184-788DFCDF046E}" srcId="{CF708A29-9FCA-4540-85E9-EF64CB81D5FC}" destId="{DB2760B3-CD07-D94E-B5CE-7F1EC8BB47E2}" srcOrd="2" destOrd="0" parTransId="{9754EDE2-1455-A543-ACC8-17B908FE3672}" sibTransId="{A309B785-95F2-684F-AF3C-5A165CC472AF}"/>
    <dgm:cxn modelId="{2234C177-8858-804E-BA58-2B874C442ABD}" type="presOf" srcId="{44ADEAE4-1E04-CE4F-A54F-12A49E5840EB}" destId="{36D164C5-7C2C-EE40-A444-DF8324AFF0FE}" srcOrd="0" destOrd="0" presId="urn:microsoft.com/office/officeart/2005/8/layout/vList4"/>
    <dgm:cxn modelId="{4568E1AD-C761-1847-BF5B-4B1BD578EAE1}" srcId="{CF708A29-9FCA-4540-85E9-EF64CB81D5FC}" destId="{44ADEAE4-1E04-CE4F-A54F-12A49E5840EB}" srcOrd="1" destOrd="0" parTransId="{8A586D89-6B3B-2B42-9276-D2FBD47A9035}" sibTransId="{529D7E6A-BC2F-124B-8363-0AE7B2D7D995}"/>
    <dgm:cxn modelId="{33D19FAE-53FD-0E4B-BC36-1C70E7FC64B7}" type="presOf" srcId="{DB2760B3-CD07-D94E-B5CE-7F1EC8BB47E2}" destId="{CAC4A4F5-FA16-1B43-8289-67661A056A0E}" srcOrd="0" destOrd="0" presId="urn:microsoft.com/office/officeart/2005/8/layout/vList4"/>
    <dgm:cxn modelId="{5F50B0DA-34C9-A849-85E5-91B98B5F7802}" type="presOf" srcId="{44ADEAE4-1E04-CE4F-A54F-12A49E5840EB}" destId="{2DB99216-BF73-5848-A0F1-B024474E9DDD}" srcOrd="1" destOrd="0" presId="urn:microsoft.com/office/officeart/2005/8/layout/vList4"/>
    <dgm:cxn modelId="{063090DB-86CE-CB4E-8AA3-4867B5483DC2}" type="presOf" srcId="{CF708A29-9FCA-4540-85E9-EF64CB81D5FC}" destId="{30D92188-BE90-7D4D-BEF7-37C5EDFEA098}" srcOrd="0" destOrd="0" presId="urn:microsoft.com/office/officeart/2005/8/layout/vList4"/>
    <dgm:cxn modelId="{08D8EE0E-EAB3-9949-BF9F-80AC662FCA9A}" srcId="{CF708A29-9FCA-4540-85E9-EF64CB81D5FC}" destId="{43BF17AE-2B8D-3E40-AC96-71870A184740}" srcOrd="0" destOrd="0" parTransId="{9F9C224D-B74F-4644-87DF-E8ED31C9E576}" sibTransId="{404CAF25-4D64-2E4F-B91D-3FA51C351E18}"/>
    <dgm:cxn modelId="{89CFBBA3-27E4-9544-9585-E654750F7E5F}" type="presOf" srcId="{DB2760B3-CD07-D94E-B5CE-7F1EC8BB47E2}" destId="{C87328A2-A198-CD4E-9251-2E4B56199DF5}" srcOrd="1" destOrd="0" presId="urn:microsoft.com/office/officeart/2005/8/layout/vList4"/>
    <dgm:cxn modelId="{ADD0CDB8-D9C1-B347-9542-B7E4DE8F791A}" type="presOf" srcId="{43BF17AE-2B8D-3E40-AC96-71870A184740}" destId="{247A4CC9-43A2-3347-AD61-63D0A085D248}" srcOrd="1" destOrd="0" presId="urn:microsoft.com/office/officeart/2005/8/layout/vList4"/>
    <dgm:cxn modelId="{182BB21F-17CB-0345-9902-62B1444E6EC3}" type="presOf" srcId="{43BF17AE-2B8D-3E40-AC96-71870A184740}" destId="{C769A13F-2CFC-C942-9C50-A3F5EAA52505}" srcOrd="0" destOrd="0" presId="urn:microsoft.com/office/officeart/2005/8/layout/vList4"/>
    <dgm:cxn modelId="{EF971D8E-28B8-1F4D-810E-B9D1CBE97FE3}" type="presParOf" srcId="{30D92188-BE90-7D4D-BEF7-37C5EDFEA098}" destId="{105C6958-5BF4-8346-AED1-F90B198FC2E3}" srcOrd="0" destOrd="0" presId="urn:microsoft.com/office/officeart/2005/8/layout/vList4"/>
    <dgm:cxn modelId="{7D71B255-3D58-9D4A-A457-0A8DD5FDDEFE}" type="presParOf" srcId="{105C6958-5BF4-8346-AED1-F90B198FC2E3}" destId="{C769A13F-2CFC-C942-9C50-A3F5EAA52505}" srcOrd="0" destOrd="0" presId="urn:microsoft.com/office/officeart/2005/8/layout/vList4"/>
    <dgm:cxn modelId="{B616CC29-4958-ED4E-B6AA-18F16816057A}" type="presParOf" srcId="{105C6958-5BF4-8346-AED1-F90B198FC2E3}" destId="{6E1DFA0C-5C7D-454B-95DF-798482A0B71C}" srcOrd="1" destOrd="0" presId="urn:microsoft.com/office/officeart/2005/8/layout/vList4"/>
    <dgm:cxn modelId="{44B293B4-CE9D-B549-8C99-037AA008CA61}" type="presParOf" srcId="{105C6958-5BF4-8346-AED1-F90B198FC2E3}" destId="{247A4CC9-43A2-3347-AD61-63D0A085D248}" srcOrd="2" destOrd="0" presId="urn:microsoft.com/office/officeart/2005/8/layout/vList4"/>
    <dgm:cxn modelId="{780213D4-CF3A-9C43-82AA-26EC169E995C}" type="presParOf" srcId="{30D92188-BE90-7D4D-BEF7-37C5EDFEA098}" destId="{319C7F85-7F33-0D46-BA6C-0E4CCDCC1D8B}" srcOrd="1" destOrd="0" presId="urn:microsoft.com/office/officeart/2005/8/layout/vList4"/>
    <dgm:cxn modelId="{F8BDAAE9-085F-A448-8C8F-C54FCD02CF4E}" type="presParOf" srcId="{30D92188-BE90-7D4D-BEF7-37C5EDFEA098}" destId="{D2399594-BB83-854F-BB86-C5B045E2BB03}" srcOrd="2" destOrd="0" presId="urn:microsoft.com/office/officeart/2005/8/layout/vList4"/>
    <dgm:cxn modelId="{884F98AE-FBC0-3542-B0F1-3914B9FB2607}" type="presParOf" srcId="{D2399594-BB83-854F-BB86-C5B045E2BB03}" destId="{36D164C5-7C2C-EE40-A444-DF8324AFF0FE}" srcOrd="0" destOrd="0" presId="urn:microsoft.com/office/officeart/2005/8/layout/vList4"/>
    <dgm:cxn modelId="{47DA7BD2-242A-504F-AB86-325377429D78}" type="presParOf" srcId="{D2399594-BB83-854F-BB86-C5B045E2BB03}" destId="{ED90D092-FD2D-7F4B-82B0-118A75244CAF}" srcOrd="1" destOrd="0" presId="urn:microsoft.com/office/officeart/2005/8/layout/vList4"/>
    <dgm:cxn modelId="{DDB83223-E8AA-DF44-ACB3-EA1D24050146}" type="presParOf" srcId="{D2399594-BB83-854F-BB86-C5B045E2BB03}" destId="{2DB99216-BF73-5848-A0F1-B024474E9DDD}" srcOrd="2" destOrd="0" presId="urn:microsoft.com/office/officeart/2005/8/layout/vList4"/>
    <dgm:cxn modelId="{860BAD1F-B890-624C-8BAF-6E6B7A553FC8}" type="presParOf" srcId="{30D92188-BE90-7D4D-BEF7-37C5EDFEA098}" destId="{3718C554-EEC1-D848-8288-9BC345083CDD}" srcOrd="3" destOrd="0" presId="urn:microsoft.com/office/officeart/2005/8/layout/vList4"/>
    <dgm:cxn modelId="{58895D39-CCF4-7942-9FB4-87BD93B2C4A9}" type="presParOf" srcId="{30D92188-BE90-7D4D-BEF7-37C5EDFEA098}" destId="{8F62A3B9-EB94-E344-8FE3-7C43936B2DA2}" srcOrd="4" destOrd="0" presId="urn:microsoft.com/office/officeart/2005/8/layout/vList4"/>
    <dgm:cxn modelId="{38317903-602C-5A46-9722-98AAA80FF353}" type="presParOf" srcId="{8F62A3B9-EB94-E344-8FE3-7C43936B2DA2}" destId="{CAC4A4F5-FA16-1B43-8289-67661A056A0E}" srcOrd="0" destOrd="0" presId="urn:microsoft.com/office/officeart/2005/8/layout/vList4"/>
    <dgm:cxn modelId="{74830226-EF43-5846-9B6A-21F8C569DF87}" type="presParOf" srcId="{8F62A3B9-EB94-E344-8FE3-7C43936B2DA2}" destId="{2CAF2B57-3861-534C-AD13-14F1A133B237}" srcOrd="1" destOrd="0" presId="urn:microsoft.com/office/officeart/2005/8/layout/vList4"/>
    <dgm:cxn modelId="{E917AA92-928C-E049-8047-176AE23D89A7}" type="presParOf" srcId="{8F62A3B9-EB94-E344-8FE3-7C43936B2DA2}" destId="{C87328A2-A198-CD4E-9251-2E4B56199D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5ED482-5465-244B-999D-00F862D9B354}" type="doc">
      <dgm:prSet loTypeId="urn:microsoft.com/office/officeart/2005/8/layout/vList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67E3906D-A7DC-C54D-900B-196F452C977A}">
      <dgm:prSet/>
      <dgm:spPr/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Realizar la revisión ética de los protocolos de investigación en circunstancias de apelación, en temas que impliquen nuevas tecnologías o cuando, de acuerdo con los criterios técnicos establecidos por la Dirección General de Salud, se determine que lo amerita.</a:t>
          </a:r>
          <a:endParaRPr lang="es-ES_tradnl" dirty="0">
            <a:solidFill>
              <a:srgbClr val="000000"/>
            </a:solidFill>
          </a:endParaRPr>
        </a:p>
      </dgm:t>
    </dgm:pt>
    <dgm:pt modelId="{63770D42-466F-4D42-B4D4-856F2DB8074E}" type="parTrans" cxnId="{C054D4A8-55FE-6C4D-988E-4AFD0BE1B61B}">
      <dgm:prSet/>
      <dgm:spPr/>
      <dgm:t>
        <a:bodyPr/>
        <a:lstStyle/>
        <a:p>
          <a:endParaRPr lang="es-ES_tradnl"/>
        </a:p>
      </dgm:t>
    </dgm:pt>
    <dgm:pt modelId="{A9853777-5675-3C41-9D04-7999EAC966EF}" type="sibTrans" cxnId="{C054D4A8-55FE-6C4D-988E-4AFD0BE1B61B}">
      <dgm:prSet/>
      <dgm:spPr/>
      <dgm:t>
        <a:bodyPr/>
        <a:lstStyle/>
        <a:p>
          <a:endParaRPr lang="es-ES_tradnl"/>
        </a:p>
      </dgm:t>
    </dgm:pt>
    <dgm:pt modelId="{3B59C277-B288-5A4D-A2FB-C6D6FCE906A8}">
      <dgm:prSet/>
      <dgm:spPr/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Recomendar al Ministro de Salud políticas públicas en temas de la ética de la investigación para la salud.</a:t>
          </a:r>
          <a:endParaRPr lang="es-ES_tradnl" dirty="0">
            <a:solidFill>
              <a:srgbClr val="000000"/>
            </a:solidFill>
          </a:endParaRPr>
        </a:p>
      </dgm:t>
    </dgm:pt>
    <dgm:pt modelId="{070F15BA-6C9C-A24E-AFEB-6B45E2BEA713}" type="parTrans" cxnId="{54BA28E3-3A5D-1342-831F-85E19733024F}">
      <dgm:prSet/>
      <dgm:spPr/>
      <dgm:t>
        <a:bodyPr/>
        <a:lstStyle/>
        <a:p>
          <a:endParaRPr lang="es-ES_tradnl"/>
        </a:p>
      </dgm:t>
    </dgm:pt>
    <dgm:pt modelId="{7061D700-3244-DB41-A340-B42405AA4B22}" type="sibTrans" cxnId="{54BA28E3-3A5D-1342-831F-85E19733024F}">
      <dgm:prSet/>
      <dgm:spPr/>
      <dgm:t>
        <a:bodyPr/>
        <a:lstStyle/>
        <a:p>
          <a:endParaRPr lang="es-ES_tradnl"/>
        </a:p>
      </dgm:t>
    </dgm:pt>
    <dgm:pt modelId="{153626D0-B175-3D4F-85A6-095750B1E171}">
      <dgm:prSet/>
      <dgm:spPr/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Promover y colaborar en la formación, capacitación y certificación periódica en ética de la investigación para la salud y de la ética de la toma de decisiones informadas por la evidencia</a:t>
          </a:r>
          <a:endParaRPr lang="es-ES_tradnl" dirty="0">
            <a:solidFill>
              <a:srgbClr val="000000"/>
            </a:solidFill>
          </a:endParaRPr>
        </a:p>
      </dgm:t>
    </dgm:pt>
    <dgm:pt modelId="{3C54375C-A5F5-5F4A-9022-27EB6A67EDB4}" type="parTrans" cxnId="{BA302713-474B-8D4A-A4D0-E120A7CF548E}">
      <dgm:prSet/>
      <dgm:spPr/>
      <dgm:t>
        <a:bodyPr/>
        <a:lstStyle/>
        <a:p>
          <a:endParaRPr lang="es-ES_tradnl"/>
        </a:p>
      </dgm:t>
    </dgm:pt>
    <dgm:pt modelId="{F8A39B4C-5332-3F42-92B9-A99082BB84E7}" type="sibTrans" cxnId="{BA302713-474B-8D4A-A4D0-E120A7CF548E}">
      <dgm:prSet/>
      <dgm:spPr/>
      <dgm:t>
        <a:bodyPr/>
        <a:lstStyle/>
        <a:p>
          <a:endParaRPr lang="es-ES_tradnl"/>
        </a:p>
      </dgm:t>
    </dgm:pt>
    <dgm:pt modelId="{1DB77E7B-7052-B342-99E0-512BA1271FF4}">
      <dgm:prSet/>
      <dgm:spPr/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Servir de instancia superior para la evaluación del proceso de revisión ética de un protocolo de investigación y otros documentos relacionados</a:t>
          </a:r>
          <a:endParaRPr lang="es-ES_tradnl" dirty="0">
            <a:solidFill>
              <a:srgbClr val="000000"/>
            </a:solidFill>
          </a:endParaRPr>
        </a:p>
      </dgm:t>
    </dgm:pt>
    <dgm:pt modelId="{14D293CF-0311-FF4C-A098-33A2511B507C}" type="parTrans" cxnId="{F815EF29-469A-644A-9088-6F58976178FB}">
      <dgm:prSet/>
      <dgm:spPr/>
      <dgm:t>
        <a:bodyPr/>
        <a:lstStyle/>
        <a:p>
          <a:endParaRPr lang="es-ES_tradnl"/>
        </a:p>
      </dgm:t>
    </dgm:pt>
    <dgm:pt modelId="{C03F69C1-6AD8-6247-A36C-418A5E572C25}" type="sibTrans" cxnId="{F815EF29-469A-644A-9088-6F58976178FB}">
      <dgm:prSet/>
      <dgm:spPr/>
      <dgm:t>
        <a:bodyPr/>
        <a:lstStyle/>
        <a:p>
          <a:endParaRPr lang="es-ES_tradnl"/>
        </a:p>
      </dgm:t>
    </dgm:pt>
    <dgm:pt modelId="{5B34024D-DB00-7141-B5B2-4143C1A7210A}" type="pres">
      <dgm:prSet presAssocID="{035ED482-5465-244B-999D-00F862D9B3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1A53EEB-03EF-A84D-9B56-C25239AB6526}" type="pres">
      <dgm:prSet presAssocID="{67E3906D-A7DC-C54D-900B-196F452C977A}" presName="comp" presStyleCnt="0"/>
      <dgm:spPr/>
    </dgm:pt>
    <dgm:pt modelId="{9D6EEEF8-4BAD-DF48-A8F7-66821DEDA734}" type="pres">
      <dgm:prSet presAssocID="{67E3906D-A7DC-C54D-900B-196F452C977A}" presName="box" presStyleLbl="node1" presStyleIdx="0" presStyleCnt="4"/>
      <dgm:spPr/>
      <dgm:t>
        <a:bodyPr/>
        <a:lstStyle/>
        <a:p>
          <a:endParaRPr lang="es-ES_tradnl"/>
        </a:p>
      </dgm:t>
    </dgm:pt>
    <dgm:pt modelId="{6B8313FB-B654-404D-A29F-BB19A05A08EF}" type="pres">
      <dgm:prSet presAssocID="{67E3906D-A7DC-C54D-900B-196F452C977A}" presName="img" presStyleLbl="fgImgPlace1" presStyleIdx="0" presStyleCnt="4" custLinFactNeighborY="-31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_tradnl"/>
        </a:p>
      </dgm:t>
    </dgm:pt>
    <dgm:pt modelId="{43402DED-CBF8-6141-A7E7-40220EE83429}" type="pres">
      <dgm:prSet presAssocID="{67E3906D-A7DC-C54D-900B-196F452C977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09AE042-F112-9D42-A6FA-40ED2CBA791F}" type="pres">
      <dgm:prSet presAssocID="{A9853777-5675-3C41-9D04-7999EAC966EF}" presName="spacer" presStyleCnt="0"/>
      <dgm:spPr/>
    </dgm:pt>
    <dgm:pt modelId="{4C1007AE-B200-5B40-9F5C-EA8EE2C13E03}" type="pres">
      <dgm:prSet presAssocID="{3B59C277-B288-5A4D-A2FB-C6D6FCE906A8}" presName="comp" presStyleCnt="0"/>
      <dgm:spPr/>
    </dgm:pt>
    <dgm:pt modelId="{8399EA07-24CD-6845-BD15-D09C9DB62C25}" type="pres">
      <dgm:prSet presAssocID="{3B59C277-B288-5A4D-A2FB-C6D6FCE906A8}" presName="box" presStyleLbl="node1" presStyleIdx="1" presStyleCnt="4"/>
      <dgm:spPr/>
      <dgm:t>
        <a:bodyPr/>
        <a:lstStyle/>
        <a:p>
          <a:endParaRPr lang="es-ES_tradnl"/>
        </a:p>
      </dgm:t>
    </dgm:pt>
    <dgm:pt modelId="{14CBFCE7-79AB-B049-9FA8-096958757FAC}" type="pres">
      <dgm:prSet presAssocID="{3B59C277-B288-5A4D-A2FB-C6D6FCE906A8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ES_tradnl"/>
        </a:p>
      </dgm:t>
    </dgm:pt>
    <dgm:pt modelId="{8EF0B18D-D292-6E4B-9504-DB13FD8554A7}" type="pres">
      <dgm:prSet presAssocID="{3B59C277-B288-5A4D-A2FB-C6D6FCE906A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E7B9C45-EDBD-D642-A2E4-65C6238EA023}" type="pres">
      <dgm:prSet presAssocID="{7061D700-3244-DB41-A340-B42405AA4B22}" presName="spacer" presStyleCnt="0"/>
      <dgm:spPr/>
    </dgm:pt>
    <dgm:pt modelId="{59D0C243-8319-8740-A4A7-26440A078781}" type="pres">
      <dgm:prSet presAssocID="{153626D0-B175-3D4F-85A6-095750B1E171}" presName="comp" presStyleCnt="0"/>
      <dgm:spPr/>
    </dgm:pt>
    <dgm:pt modelId="{1262D936-5ABD-B547-A8CE-181F6D1F1D81}" type="pres">
      <dgm:prSet presAssocID="{153626D0-B175-3D4F-85A6-095750B1E171}" presName="box" presStyleLbl="node1" presStyleIdx="2" presStyleCnt="4"/>
      <dgm:spPr/>
      <dgm:t>
        <a:bodyPr/>
        <a:lstStyle/>
        <a:p>
          <a:endParaRPr lang="es-ES_tradnl"/>
        </a:p>
      </dgm:t>
    </dgm:pt>
    <dgm:pt modelId="{F10B4000-B54C-3840-A849-524F660089A8}" type="pres">
      <dgm:prSet presAssocID="{153626D0-B175-3D4F-85A6-095750B1E171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s-ES_tradnl"/>
        </a:p>
      </dgm:t>
    </dgm:pt>
    <dgm:pt modelId="{00B9806E-4046-AD44-B629-25C8E24D6B32}" type="pres">
      <dgm:prSet presAssocID="{153626D0-B175-3D4F-85A6-095750B1E17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40CB9A6-E31A-1642-81D8-A4CE4BD9A204}" type="pres">
      <dgm:prSet presAssocID="{F8A39B4C-5332-3F42-92B9-A99082BB84E7}" presName="spacer" presStyleCnt="0"/>
      <dgm:spPr/>
    </dgm:pt>
    <dgm:pt modelId="{B0A4FEC0-5C0B-4C4E-AE06-05E10042F12D}" type="pres">
      <dgm:prSet presAssocID="{1DB77E7B-7052-B342-99E0-512BA1271FF4}" presName="comp" presStyleCnt="0"/>
      <dgm:spPr/>
    </dgm:pt>
    <dgm:pt modelId="{5F8DD7B0-C876-BB45-A6A4-4B33A8FCA44D}" type="pres">
      <dgm:prSet presAssocID="{1DB77E7B-7052-B342-99E0-512BA1271FF4}" presName="box" presStyleLbl="node1" presStyleIdx="3" presStyleCnt="4"/>
      <dgm:spPr/>
      <dgm:t>
        <a:bodyPr/>
        <a:lstStyle/>
        <a:p>
          <a:endParaRPr lang="es-ES_tradnl"/>
        </a:p>
      </dgm:t>
    </dgm:pt>
    <dgm:pt modelId="{9BF89CD8-3269-BB47-9182-338007BD9774}" type="pres">
      <dgm:prSet presAssocID="{1DB77E7B-7052-B342-99E0-512BA1271FF4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ES_tradnl"/>
        </a:p>
      </dgm:t>
    </dgm:pt>
    <dgm:pt modelId="{2AD5F78C-2CA5-6747-A675-4CDA25FB78D4}" type="pres">
      <dgm:prSet presAssocID="{1DB77E7B-7052-B342-99E0-512BA1271FF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815EF29-469A-644A-9088-6F58976178FB}" srcId="{035ED482-5465-244B-999D-00F862D9B354}" destId="{1DB77E7B-7052-B342-99E0-512BA1271FF4}" srcOrd="3" destOrd="0" parTransId="{14D293CF-0311-FF4C-A098-33A2511B507C}" sibTransId="{C03F69C1-6AD8-6247-A36C-418A5E572C25}"/>
    <dgm:cxn modelId="{FEC522BA-20A2-664D-9CA7-3DB72F5B7628}" type="presOf" srcId="{035ED482-5465-244B-999D-00F862D9B354}" destId="{5B34024D-DB00-7141-B5B2-4143C1A7210A}" srcOrd="0" destOrd="0" presId="urn:microsoft.com/office/officeart/2005/8/layout/vList4"/>
    <dgm:cxn modelId="{C3FA110D-FA46-374E-AC65-F9BEC5162F29}" type="presOf" srcId="{67E3906D-A7DC-C54D-900B-196F452C977A}" destId="{43402DED-CBF8-6141-A7E7-40220EE83429}" srcOrd="1" destOrd="0" presId="urn:microsoft.com/office/officeart/2005/8/layout/vList4"/>
    <dgm:cxn modelId="{B5514A5C-5830-AB4E-909C-9F86824F1FB1}" type="presOf" srcId="{1DB77E7B-7052-B342-99E0-512BA1271FF4}" destId="{2AD5F78C-2CA5-6747-A675-4CDA25FB78D4}" srcOrd="1" destOrd="0" presId="urn:microsoft.com/office/officeart/2005/8/layout/vList4"/>
    <dgm:cxn modelId="{54BA28E3-3A5D-1342-831F-85E19733024F}" srcId="{035ED482-5465-244B-999D-00F862D9B354}" destId="{3B59C277-B288-5A4D-A2FB-C6D6FCE906A8}" srcOrd="1" destOrd="0" parTransId="{070F15BA-6C9C-A24E-AFEB-6B45E2BEA713}" sibTransId="{7061D700-3244-DB41-A340-B42405AA4B22}"/>
    <dgm:cxn modelId="{66400C54-0E41-6B40-859E-BAD2A6D21F2C}" type="presOf" srcId="{3B59C277-B288-5A4D-A2FB-C6D6FCE906A8}" destId="{8EF0B18D-D292-6E4B-9504-DB13FD8554A7}" srcOrd="1" destOrd="0" presId="urn:microsoft.com/office/officeart/2005/8/layout/vList4"/>
    <dgm:cxn modelId="{5708B6FE-ACDB-D14D-8E02-A9EA80E2ECB2}" type="presOf" srcId="{153626D0-B175-3D4F-85A6-095750B1E171}" destId="{00B9806E-4046-AD44-B629-25C8E24D6B32}" srcOrd="1" destOrd="0" presId="urn:microsoft.com/office/officeart/2005/8/layout/vList4"/>
    <dgm:cxn modelId="{7240CC7B-5C40-824D-8307-7F065B0ACBEB}" type="presOf" srcId="{153626D0-B175-3D4F-85A6-095750B1E171}" destId="{1262D936-5ABD-B547-A8CE-181F6D1F1D81}" srcOrd="0" destOrd="0" presId="urn:microsoft.com/office/officeart/2005/8/layout/vList4"/>
    <dgm:cxn modelId="{C054D4A8-55FE-6C4D-988E-4AFD0BE1B61B}" srcId="{035ED482-5465-244B-999D-00F862D9B354}" destId="{67E3906D-A7DC-C54D-900B-196F452C977A}" srcOrd="0" destOrd="0" parTransId="{63770D42-466F-4D42-B4D4-856F2DB8074E}" sibTransId="{A9853777-5675-3C41-9D04-7999EAC966EF}"/>
    <dgm:cxn modelId="{1B4BAA7A-526F-2547-9772-B4649EEEB4A9}" type="presOf" srcId="{3B59C277-B288-5A4D-A2FB-C6D6FCE906A8}" destId="{8399EA07-24CD-6845-BD15-D09C9DB62C25}" srcOrd="0" destOrd="0" presId="urn:microsoft.com/office/officeart/2005/8/layout/vList4"/>
    <dgm:cxn modelId="{BA302713-474B-8D4A-A4D0-E120A7CF548E}" srcId="{035ED482-5465-244B-999D-00F862D9B354}" destId="{153626D0-B175-3D4F-85A6-095750B1E171}" srcOrd="2" destOrd="0" parTransId="{3C54375C-A5F5-5F4A-9022-27EB6A67EDB4}" sibTransId="{F8A39B4C-5332-3F42-92B9-A99082BB84E7}"/>
    <dgm:cxn modelId="{EC755A48-3352-DB4B-A655-253796DEDBAD}" type="presOf" srcId="{67E3906D-A7DC-C54D-900B-196F452C977A}" destId="{9D6EEEF8-4BAD-DF48-A8F7-66821DEDA734}" srcOrd="0" destOrd="0" presId="urn:microsoft.com/office/officeart/2005/8/layout/vList4"/>
    <dgm:cxn modelId="{CB64C136-A5CF-0E45-AE8E-02CC5370F20C}" type="presOf" srcId="{1DB77E7B-7052-B342-99E0-512BA1271FF4}" destId="{5F8DD7B0-C876-BB45-A6A4-4B33A8FCA44D}" srcOrd="0" destOrd="0" presId="urn:microsoft.com/office/officeart/2005/8/layout/vList4"/>
    <dgm:cxn modelId="{C1332C73-1DEC-044D-8C5B-F8E733A73CB8}" type="presParOf" srcId="{5B34024D-DB00-7141-B5B2-4143C1A7210A}" destId="{61A53EEB-03EF-A84D-9B56-C25239AB6526}" srcOrd="0" destOrd="0" presId="urn:microsoft.com/office/officeart/2005/8/layout/vList4"/>
    <dgm:cxn modelId="{89685696-95D3-764B-81D1-90B68F78825E}" type="presParOf" srcId="{61A53EEB-03EF-A84D-9B56-C25239AB6526}" destId="{9D6EEEF8-4BAD-DF48-A8F7-66821DEDA734}" srcOrd="0" destOrd="0" presId="urn:microsoft.com/office/officeart/2005/8/layout/vList4"/>
    <dgm:cxn modelId="{7A4BBBAC-37DE-0249-A699-414956D1BF03}" type="presParOf" srcId="{61A53EEB-03EF-A84D-9B56-C25239AB6526}" destId="{6B8313FB-B654-404D-A29F-BB19A05A08EF}" srcOrd="1" destOrd="0" presId="urn:microsoft.com/office/officeart/2005/8/layout/vList4"/>
    <dgm:cxn modelId="{57B1D459-0B31-1C45-927F-7E71B9E77C4B}" type="presParOf" srcId="{61A53EEB-03EF-A84D-9B56-C25239AB6526}" destId="{43402DED-CBF8-6141-A7E7-40220EE83429}" srcOrd="2" destOrd="0" presId="urn:microsoft.com/office/officeart/2005/8/layout/vList4"/>
    <dgm:cxn modelId="{9B81F91C-56E1-B347-8CFC-C8DDE72D58A0}" type="presParOf" srcId="{5B34024D-DB00-7141-B5B2-4143C1A7210A}" destId="{909AE042-F112-9D42-A6FA-40ED2CBA791F}" srcOrd="1" destOrd="0" presId="urn:microsoft.com/office/officeart/2005/8/layout/vList4"/>
    <dgm:cxn modelId="{C38E0C1D-2D9B-A247-8F11-A53D52259687}" type="presParOf" srcId="{5B34024D-DB00-7141-B5B2-4143C1A7210A}" destId="{4C1007AE-B200-5B40-9F5C-EA8EE2C13E03}" srcOrd="2" destOrd="0" presId="urn:microsoft.com/office/officeart/2005/8/layout/vList4"/>
    <dgm:cxn modelId="{1D8DEBF5-7E23-494B-A1EA-5899F26F23E4}" type="presParOf" srcId="{4C1007AE-B200-5B40-9F5C-EA8EE2C13E03}" destId="{8399EA07-24CD-6845-BD15-D09C9DB62C25}" srcOrd="0" destOrd="0" presId="urn:microsoft.com/office/officeart/2005/8/layout/vList4"/>
    <dgm:cxn modelId="{C5E79B78-E889-3F48-B3FE-07424EB916F8}" type="presParOf" srcId="{4C1007AE-B200-5B40-9F5C-EA8EE2C13E03}" destId="{14CBFCE7-79AB-B049-9FA8-096958757FAC}" srcOrd="1" destOrd="0" presId="urn:microsoft.com/office/officeart/2005/8/layout/vList4"/>
    <dgm:cxn modelId="{C57271F9-B181-D348-AB8A-BA24713D8E1F}" type="presParOf" srcId="{4C1007AE-B200-5B40-9F5C-EA8EE2C13E03}" destId="{8EF0B18D-D292-6E4B-9504-DB13FD8554A7}" srcOrd="2" destOrd="0" presId="urn:microsoft.com/office/officeart/2005/8/layout/vList4"/>
    <dgm:cxn modelId="{46C7550F-B839-E143-B13E-376242745846}" type="presParOf" srcId="{5B34024D-DB00-7141-B5B2-4143C1A7210A}" destId="{0E7B9C45-EDBD-D642-A2E4-65C6238EA023}" srcOrd="3" destOrd="0" presId="urn:microsoft.com/office/officeart/2005/8/layout/vList4"/>
    <dgm:cxn modelId="{A1F4348C-5F99-B645-956D-01A6923554DC}" type="presParOf" srcId="{5B34024D-DB00-7141-B5B2-4143C1A7210A}" destId="{59D0C243-8319-8740-A4A7-26440A078781}" srcOrd="4" destOrd="0" presId="urn:microsoft.com/office/officeart/2005/8/layout/vList4"/>
    <dgm:cxn modelId="{0EA43F65-DB3B-BD48-B6F4-0B6F9AB886B9}" type="presParOf" srcId="{59D0C243-8319-8740-A4A7-26440A078781}" destId="{1262D936-5ABD-B547-A8CE-181F6D1F1D81}" srcOrd="0" destOrd="0" presId="urn:microsoft.com/office/officeart/2005/8/layout/vList4"/>
    <dgm:cxn modelId="{5EC3D0E3-A57F-8A48-BBAB-B05C09A6984E}" type="presParOf" srcId="{59D0C243-8319-8740-A4A7-26440A078781}" destId="{F10B4000-B54C-3840-A849-524F660089A8}" srcOrd="1" destOrd="0" presId="urn:microsoft.com/office/officeart/2005/8/layout/vList4"/>
    <dgm:cxn modelId="{19F043DB-D4CB-B847-9C99-88283498AC63}" type="presParOf" srcId="{59D0C243-8319-8740-A4A7-26440A078781}" destId="{00B9806E-4046-AD44-B629-25C8E24D6B32}" srcOrd="2" destOrd="0" presId="urn:microsoft.com/office/officeart/2005/8/layout/vList4"/>
    <dgm:cxn modelId="{6905400E-5D4E-F34A-B2BE-3E3F9D094349}" type="presParOf" srcId="{5B34024D-DB00-7141-B5B2-4143C1A7210A}" destId="{D40CB9A6-E31A-1642-81D8-A4CE4BD9A204}" srcOrd="5" destOrd="0" presId="urn:microsoft.com/office/officeart/2005/8/layout/vList4"/>
    <dgm:cxn modelId="{E8159ADD-45EC-7344-B1CE-EF92EA235D16}" type="presParOf" srcId="{5B34024D-DB00-7141-B5B2-4143C1A7210A}" destId="{B0A4FEC0-5C0B-4C4E-AE06-05E10042F12D}" srcOrd="6" destOrd="0" presId="urn:microsoft.com/office/officeart/2005/8/layout/vList4"/>
    <dgm:cxn modelId="{4B148EAD-1710-EB4F-A894-A4C4BA4DC24D}" type="presParOf" srcId="{B0A4FEC0-5C0B-4C4E-AE06-05E10042F12D}" destId="{5F8DD7B0-C876-BB45-A6A4-4B33A8FCA44D}" srcOrd="0" destOrd="0" presId="urn:microsoft.com/office/officeart/2005/8/layout/vList4"/>
    <dgm:cxn modelId="{185551EF-C44C-B449-AD73-4DBCB7270815}" type="presParOf" srcId="{B0A4FEC0-5C0B-4C4E-AE06-05E10042F12D}" destId="{9BF89CD8-3269-BB47-9182-338007BD9774}" srcOrd="1" destOrd="0" presId="urn:microsoft.com/office/officeart/2005/8/layout/vList4"/>
    <dgm:cxn modelId="{928A90A0-D7EF-B34B-941F-6467E0387FA9}" type="presParOf" srcId="{B0A4FEC0-5C0B-4C4E-AE06-05E10042F12D}" destId="{2AD5F78C-2CA5-6747-A675-4CDA25FB78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93FCCC-8ACA-42FE-8390-99728A4F9ADC}" type="doc">
      <dgm:prSet loTypeId="urn:microsoft.com/office/officeart/2005/8/layout/vList4" loCatId="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AC2DFE06-60CF-471A-BE91-450C3ECF9F86}">
      <dgm:prSet phldrT="[Texto]" custT="1"/>
      <dgm:spPr/>
      <dgm:t>
        <a:bodyPr/>
        <a:lstStyle/>
        <a:p>
          <a:pPr rtl="0"/>
          <a:r>
            <a:rPr lang="es-ES_tradnl" sz="1600" b="1" smtClean="0">
              <a:solidFill>
                <a:srgbClr val="000000"/>
              </a:solidFill>
            </a:rPr>
            <a:t>Comité de Bioética de la investigación del Hospital del Niño</a:t>
          </a:r>
          <a:endParaRPr lang="es-ES" sz="1600" b="1" dirty="0">
            <a:solidFill>
              <a:srgbClr val="000000"/>
            </a:solidFill>
          </a:endParaRPr>
        </a:p>
      </dgm:t>
    </dgm:pt>
    <dgm:pt modelId="{E4A3D1D5-DDE0-4C28-ABF6-CAD1E1F766FA}" type="parTrans" cxnId="{D5462927-B685-4CC3-9E77-2AA3EF87ABF0}">
      <dgm:prSet/>
      <dgm:spPr/>
      <dgm:t>
        <a:bodyPr/>
        <a:lstStyle/>
        <a:p>
          <a:endParaRPr lang="es-ES"/>
        </a:p>
      </dgm:t>
    </dgm:pt>
    <dgm:pt modelId="{2E6E5188-5487-4CBD-A80F-F6C034F71A9A}" type="sibTrans" cxnId="{D5462927-B685-4CC3-9E77-2AA3EF87ABF0}">
      <dgm:prSet/>
      <dgm:spPr/>
      <dgm:t>
        <a:bodyPr/>
        <a:lstStyle/>
        <a:p>
          <a:endParaRPr lang="es-ES"/>
        </a:p>
      </dgm:t>
    </dgm:pt>
    <dgm:pt modelId="{E37DA9B1-61FF-4F89-838E-C556C9472D8C}">
      <dgm:prSet phldrT="[Texto]" custT="1"/>
      <dgm:spPr/>
      <dgm:t>
        <a:bodyPr/>
        <a:lstStyle/>
        <a:p>
          <a:pPr rtl="0"/>
          <a:r>
            <a:rPr lang="es-ES_tradnl" sz="1600" b="1" smtClean="0">
              <a:solidFill>
                <a:srgbClr val="000000"/>
              </a:solidFill>
            </a:rPr>
            <a:t>Comité de Bioética de la investigación del Instituto Conmemorativo Gorgas de Estudios de la Salud</a:t>
          </a:r>
          <a:endParaRPr lang="es-ES" sz="1600" b="1" dirty="0">
            <a:solidFill>
              <a:srgbClr val="000000"/>
            </a:solidFill>
          </a:endParaRPr>
        </a:p>
      </dgm:t>
    </dgm:pt>
    <dgm:pt modelId="{942FC908-E7E0-4E41-AD42-75D45B861B54}" type="parTrans" cxnId="{64ADD68C-881E-4A02-844A-A55C2021CF7B}">
      <dgm:prSet/>
      <dgm:spPr/>
      <dgm:t>
        <a:bodyPr/>
        <a:lstStyle/>
        <a:p>
          <a:endParaRPr lang="es-ES"/>
        </a:p>
      </dgm:t>
    </dgm:pt>
    <dgm:pt modelId="{CA48A442-6861-445A-BC7D-C8553C6E4830}" type="sibTrans" cxnId="{64ADD68C-881E-4A02-844A-A55C2021CF7B}">
      <dgm:prSet/>
      <dgm:spPr/>
      <dgm:t>
        <a:bodyPr/>
        <a:lstStyle/>
        <a:p>
          <a:endParaRPr lang="es-ES"/>
        </a:p>
      </dgm:t>
    </dgm:pt>
    <dgm:pt modelId="{2C4F6C82-6593-490A-9C07-39D3B0AB94D8}">
      <dgm:prSet phldrT="[Texto]" custT="1"/>
      <dgm:spPr/>
      <dgm:t>
        <a:bodyPr/>
        <a:lstStyle/>
        <a:p>
          <a:pPr rtl="0"/>
          <a:r>
            <a:rPr lang="es-ES_tradnl" sz="1600" b="1" dirty="0" smtClean="0">
              <a:solidFill>
                <a:srgbClr val="000000"/>
              </a:solidFill>
            </a:rPr>
            <a:t>Comité de Ética de la investigación del Hospital Santo Tomás</a:t>
          </a:r>
          <a:endParaRPr lang="es-ES" sz="1600" b="1" dirty="0">
            <a:solidFill>
              <a:srgbClr val="000000"/>
            </a:solidFill>
          </a:endParaRPr>
        </a:p>
      </dgm:t>
    </dgm:pt>
    <dgm:pt modelId="{65586A48-607E-478F-9A9D-C7889055DF5F}" type="parTrans" cxnId="{0E0E23AA-8CB7-4927-A02E-FCC6F70D1523}">
      <dgm:prSet/>
      <dgm:spPr/>
      <dgm:t>
        <a:bodyPr/>
        <a:lstStyle/>
        <a:p>
          <a:endParaRPr lang="es-ES"/>
        </a:p>
      </dgm:t>
    </dgm:pt>
    <dgm:pt modelId="{1B17EAA3-6B98-4AD4-AC18-98BCC7778A65}" type="sibTrans" cxnId="{0E0E23AA-8CB7-4927-A02E-FCC6F70D1523}">
      <dgm:prSet/>
      <dgm:spPr/>
      <dgm:t>
        <a:bodyPr/>
        <a:lstStyle/>
        <a:p>
          <a:endParaRPr lang="es-ES"/>
        </a:p>
      </dgm:t>
    </dgm:pt>
    <dgm:pt modelId="{20D6C848-CE3F-488C-8F55-3313556840BB}">
      <dgm:prSet custT="1"/>
      <dgm:spPr/>
      <dgm:t>
        <a:bodyPr/>
        <a:lstStyle/>
        <a:p>
          <a:pPr rtl="0"/>
          <a:r>
            <a:rPr lang="es-ES_tradnl" sz="1600" b="1" smtClean="0">
              <a:solidFill>
                <a:srgbClr val="000000"/>
              </a:solidFill>
            </a:rPr>
            <a:t>Comité de Bioética de la investigación de la Universidad de Panamá</a:t>
          </a:r>
          <a:endParaRPr lang="es-ES" sz="1600" b="1" dirty="0">
            <a:solidFill>
              <a:srgbClr val="000000"/>
            </a:solidFill>
          </a:endParaRPr>
        </a:p>
      </dgm:t>
    </dgm:pt>
    <dgm:pt modelId="{F436EA24-00F2-4C79-94E1-BDB68306B3E5}" type="parTrans" cxnId="{C3549117-E337-45E8-9923-4D138BDFBA36}">
      <dgm:prSet/>
      <dgm:spPr/>
      <dgm:t>
        <a:bodyPr/>
        <a:lstStyle/>
        <a:p>
          <a:endParaRPr lang="es-ES"/>
        </a:p>
      </dgm:t>
    </dgm:pt>
    <dgm:pt modelId="{2C04B4EA-ED34-41C6-B5E9-DF1D1C5FA98A}" type="sibTrans" cxnId="{C3549117-E337-45E8-9923-4D138BDFBA36}">
      <dgm:prSet/>
      <dgm:spPr/>
      <dgm:t>
        <a:bodyPr/>
        <a:lstStyle/>
        <a:p>
          <a:endParaRPr lang="es-ES"/>
        </a:p>
      </dgm:t>
    </dgm:pt>
    <dgm:pt modelId="{CA979F70-6435-4D5F-B64E-1E238E11A506}">
      <dgm:prSet custT="1"/>
      <dgm:spPr/>
      <dgm:t>
        <a:bodyPr/>
        <a:lstStyle/>
        <a:p>
          <a:pPr rtl="0"/>
          <a:r>
            <a:rPr lang="es-ES_tradnl" sz="1600" b="1" dirty="0" smtClean="0">
              <a:solidFill>
                <a:srgbClr val="000000"/>
              </a:solidFill>
            </a:rPr>
            <a:t>Comité Institucional de Ética de la investigación de la Caja de Seguro Socia</a:t>
          </a:r>
          <a:r>
            <a:rPr lang="es-ES_tradnl" sz="1600" dirty="0" smtClean="0">
              <a:solidFill>
                <a:srgbClr val="000000"/>
              </a:solidFill>
            </a:rPr>
            <a:t>l</a:t>
          </a:r>
          <a:endParaRPr lang="es-ES" sz="1600" dirty="0">
            <a:solidFill>
              <a:srgbClr val="000000"/>
            </a:solidFill>
          </a:endParaRPr>
        </a:p>
      </dgm:t>
    </dgm:pt>
    <dgm:pt modelId="{37F4DA50-8853-4473-B215-79F06C686D4D}" type="parTrans" cxnId="{7B0D7DAD-EE51-4CB0-ABDE-47521046826D}">
      <dgm:prSet/>
      <dgm:spPr/>
      <dgm:t>
        <a:bodyPr/>
        <a:lstStyle/>
        <a:p>
          <a:endParaRPr lang="es-ES"/>
        </a:p>
      </dgm:t>
    </dgm:pt>
    <dgm:pt modelId="{EEDDAB02-9DE0-4542-A43E-747E6F7EC31B}" type="sibTrans" cxnId="{7B0D7DAD-EE51-4CB0-ABDE-47521046826D}">
      <dgm:prSet/>
      <dgm:spPr/>
      <dgm:t>
        <a:bodyPr/>
        <a:lstStyle/>
        <a:p>
          <a:endParaRPr lang="es-ES"/>
        </a:p>
      </dgm:t>
    </dgm:pt>
    <dgm:pt modelId="{91922DB0-94DE-410F-9272-BA7DA3A627B9}">
      <dgm:prSet custT="1"/>
      <dgm:spPr/>
      <dgm:t>
        <a:bodyPr/>
        <a:lstStyle/>
        <a:p>
          <a:pPr rtl="0"/>
          <a:r>
            <a:rPr lang="es-ES_tradnl" sz="1600" b="1" smtClean="0">
              <a:solidFill>
                <a:srgbClr val="000000"/>
              </a:solidFill>
            </a:rPr>
            <a:t>Comité de Bioética del Hospital Punta Pacífica</a:t>
          </a:r>
          <a:endParaRPr lang="es-ES" sz="1600" b="1" dirty="0">
            <a:solidFill>
              <a:srgbClr val="000000"/>
            </a:solidFill>
          </a:endParaRPr>
        </a:p>
      </dgm:t>
    </dgm:pt>
    <dgm:pt modelId="{939BFBB1-8C69-4A41-A2F3-242771A43102}" type="parTrans" cxnId="{D81315E0-F829-42C7-8AA4-316420BDA96D}">
      <dgm:prSet/>
      <dgm:spPr/>
      <dgm:t>
        <a:bodyPr/>
        <a:lstStyle/>
        <a:p>
          <a:endParaRPr lang="es-ES"/>
        </a:p>
      </dgm:t>
    </dgm:pt>
    <dgm:pt modelId="{5D86BA53-D8D2-4091-AB55-BC5A41A39FDF}" type="sibTrans" cxnId="{D81315E0-F829-42C7-8AA4-316420BDA96D}">
      <dgm:prSet/>
      <dgm:spPr/>
      <dgm:t>
        <a:bodyPr/>
        <a:lstStyle/>
        <a:p>
          <a:endParaRPr lang="es-ES"/>
        </a:p>
      </dgm:t>
    </dgm:pt>
    <dgm:pt modelId="{8552D4A7-844B-4469-A308-8B7841670B71}">
      <dgm:prSet custT="1"/>
      <dgm:spPr/>
      <dgm:t>
        <a:bodyPr/>
        <a:lstStyle/>
        <a:p>
          <a:pPr rtl="0"/>
          <a:r>
            <a:rPr lang="es-ES_tradnl" sz="1600" b="1" smtClean="0">
              <a:solidFill>
                <a:srgbClr val="000000"/>
              </a:solidFill>
            </a:rPr>
            <a:t>Comité de Bioética de la investigación de la Universidad de Santande</a:t>
          </a:r>
          <a:r>
            <a:rPr lang="es-ES_tradnl" sz="1600" smtClean="0">
              <a:solidFill>
                <a:srgbClr val="000000"/>
              </a:solidFill>
            </a:rPr>
            <a:t>r</a:t>
          </a:r>
          <a:endParaRPr lang="es-ES" sz="1600" dirty="0">
            <a:solidFill>
              <a:srgbClr val="000000"/>
            </a:solidFill>
          </a:endParaRPr>
        </a:p>
      </dgm:t>
    </dgm:pt>
    <dgm:pt modelId="{A33B63EC-19D9-4314-8E56-457D16C224FD}" type="parTrans" cxnId="{60A93424-2E22-48B2-B7FC-1B009D2EBFF6}">
      <dgm:prSet/>
      <dgm:spPr/>
      <dgm:t>
        <a:bodyPr/>
        <a:lstStyle/>
        <a:p>
          <a:endParaRPr lang="es-ES"/>
        </a:p>
      </dgm:t>
    </dgm:pt>
    <dgm:pt modelId="{9C4311B5-88B8-4069-BC78-F344EE45710F}" type="sibTrans" cxnId="{60A93424-2E22-48B2-B7FC-1B009D2EBFF6}">
      <dgm:prSet/>
      <dgm:spPr/>
      <dgm:t>
        <a:bodyPr/>
        <a:lstStyle/>
        <a:p>
          <a:endParaRPr lang="es-ES"/>
        </a:p>
      </dgm:t>
    </dgm:pt>
    <dgm:pt modelId="{11BCFB22-ACB1-4B4A-899B-9906CCD94221}">
      <dgm:prSet custT="1"/>
      <dgm:spPr/>
      <dgm:t>
        <a:bodyPr/>
        <a:lstStyle/>
        <a:p>
          <a:pPr rtl="0"/>
          <a:r>
            <a:rPr lang="es-ES" sz="1600" dirty="0" smtClean="0">
              <a:solidFill>
                <a:srgbClr val="000000"/>
              </a:solidFill>
            </a:rPr>
            <a:t>Comité del Instituto Nacional  de Medicina Física y Rehabilitación (INMFR)</a:t>
          </a:r>
          <a:endParaRPr lang="es-ES" sz="1600" dirty="0">
            <a:solidFill>
              <a:srgbClr val="000000"/>
            </a:solidFill>
          </a:endParaRPr>
        </a:p>
      </dgm:t>
    </dgm:pt>
    <dgm:pt modelId="{A2EF0B6E-C9E9-E148-8B96-065D4A8D51F4}" type="parTrans" cxnId="{2C128BCF-5D8F-BC46-A2AC-FA5B9B395AF1}">
      <dgm:prSet/>
      <dgm:spPr/>
      <dgm:t>
        <a:bodyPr/>
        <a:lstStyle/>
        <a:p>
          <a:endParaRPr lang="es-ES_tradnl"/>
        </a:p>
      </dgm:t>
    </dgm:pt>
    <dgm:pt modelId="{C202A540-2B37-4A42-B6D4-972FDB096569}" type="sibTrans" cxnId="{2C128BCF-5D8F-BC46-A2AC-FA5B9B395AF1}">
      <dgm:prSet/>
      <dgm:spPr/>
      <dgm:t>
        <a:bodyPr/>
        <a:lstStyle/>
        <a:p>
          <a:endParaRPr lang="es-ES_tradnl"/>
        </a:p>
      </dgm:t>
    </dgm:pt>
    <dgm:pt modelId="{634015B1-CC4B-6147-B740-2F8127028895}">
      <dgm:prSet custT="1"/>
      <dgm:spPr/>
      <dgm:t>
        <a:bodyPr/>
        <a:lstStyle/>
        <a:p>
          <a:pPr rtl="0"/>
          <a:r>
            <a:rPr lang="es-ES" sz="1600" dirty="0" smtClean="0">
              <a:solidFill>
                <a:srgbClr val="000000"/>
              </a:solidFill>
            </a:rPr>
            <a:t>Comité de Bioética  del Hospital Luis Chicho Fábrega</a:t>
          </a:r>
          <a:endParaRPr lang="es-ES" sz="1600" dirty="0">
            <a:solidFill>
              <a:srgbClr val="000000"/>
            </a:solidFill>
          </a:endParaRPr>
        </a:p>
      </dgm:t>
    </dgm:pt>
    <dgm:pt modelId="{4D95D406-FA7B-1847-81C8-44A0294C62B8}" type="parTrans" cxnId="{60A0D318-0BA7-0549-85E5-2785BA1A6CC8}">
      <dgm:prSet/>
      <dgm:spPr/>
      <dgm:t>
        <a:bodyPr/>
        <a:lstStyle/>
        <a:p>
          <a:endParaRPr lang="es-ES_tradnl"/>
        </a:p>
      </dgm:t>
    </dgm:pt>
    <dgm:pt modelId="{281B991F-D125-D640-97BE-1D4A493E2E10}" type="sibTrans" cxnId="{60A0D318-0BA7-0549-85E5-2785BA1A6CC8}">
      <dgm:prSet/>
      <dgm:spPr/>
      <dgm:t>
        <a:bodyPr/>
        <a:lstStyle/>
        <a:p>
          <a:endParaRPr lang="es-ES_tradnl"/>
        </a:p>
      </dgm:t>
    </dgm:pt>
    <dgm:pt modelId="{8552F98B-90B2-CB44-9876-793930AE2D92}">
      <dgm:prSet custT="1"/>
      <dgm:spPr/>
      <dgm:t>
        <a:bodyPr/>
        <a:lstStyle/>
        <a:p>
          <a:pPr rtl="0"/>
          <a:r>
            <a:rPr lang="es-ES" sz="1600" dirty="0" smtClean="0">
              <a:solidFill>
                <a:srgbClr val="000000"/>
              </a:solidFill>
            </a:rPr>
            <a:t>Comité  de Bioética del Hospital Regional Anita  Moreno</a:t>
          </a:r>
          <a:endParaRPr lang="es-ES" sz="1600" dirty="0">
            <a:solidFill>
              <a:srgbClr val="000000"/>
            </a:solidFill>
          </a:endParaRPr>
        </a:p>
      </dgm:t>
    </dgm:pt>
    <dgm:pt modelId="{5FF77683-7A09-E74E-873A-09EC7D54E11A}" type="parTrans" cxnId="{C923CA38-E5B4-BE49-A903-F4C5FC3AA2B5}">
      <dgm:prSet/>
      <dgm:spPr/>
      <dgm:t>
        <a:bodyPr/>
        <a:lstStyle/>
        <a:p>
          <a:endParaRPr lang="es-ES_tradnl"/>
        </a:p>
      </dgm:t>
    </dgm:pt>
    <dgm:pt modelId="{26C471DE-1362-D64F-8A41-AD8DE4EFEA73}" type="sibTrans" cxnId="{C923CA38-E5B4-BE49-A903-F4C5FC3AA2B5}">
      <dgm:prSet/>
      <dgm:spPr/>
      <dgm:t>
        <a:bodyPr/>
        <a:lstStyle/>
        <a:p>
          <a:endParaRPr lang="es-ES_tradnl"/>
        </a:p>
      </dgm:t>
    </dgm:pt>
    <dgm:pt modelId="{1D73A444-B414-7B42-8B40-8BC4F29B03AA}">
      <dgm:prSet custT="1"/>
      <dgm:spPr/>
      <dgm:t>
        <a:bodyPr/>
        <a:lstStyle/>
        <a:p>
          <a:pPr rtl="0"/>
          <a:r>
            <a:rPr lang="es-ES" sz="1600" dirty="0" smtClean="0">
              <a:solidFill>
                <a:srgbClr val="000000"/>
              </a:solidFill>
            </a:rPr>
            <a:t>Comité de Bioética del Complejo Hospitalario Dr. Arnulfo Arias Madrid </a:t>
          </a:r>
          <a:endParaRPr lang="es-ES" sz="1600" dirty="0">
            <a:solidFill>
              <a:srgbClr val="000000"/>
            </a:solidFill>
          </a:endParaRPr>
        </a:p>
      </dgm:t>
    </dgm:pt>
    <dgm:pt modelId="{9F9A6EB1-AFD1-D141-A065-19441CFAB353}" type="parTrans" cxnId="{C44C4AB8-230E-5443-BD9C-38EBC7B4535C}">
      <dgm:prSet/>
      <dgm:spPr/>
      <dgm:t>
        <a:bodyPr/>
        <a:lstStyle/>
        <a:p>
          <a:endParaRPr lang="es-ES_tradnl"/>
        </a:p>
      </dgm:t>
    </dgm:pt>
    <dgm:pt modelId="{C23F4D12-A98C-EB4B-9934-3ABE9A1D7108}" type="sibTrans" cxnId="{C44C4AB8-230E-5443-BD9C-38EBC7B4535C}">
      <dgm:prSet/>
      <dgm:spPr/>
      <dgm:t>
        <a:bodyPr/>
        <a:lstStyle/>
        <a:p>
          <a:endParaRPr lang="es-ES_tradnl"/>
        </a:p>
      </dgm:t>
    </dgm:pt>
    <dgm:pt modelId="{D1328F19-D6BF-2345-917A-A98A46AD61E1}" type="pres">
      <dgm:prSet presAssocID="{1093FCCC-8ACA-42FE-8390-99728A4F9A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53AB306A-063B-5E44-8C64-DCB36172AB9B}" type="pres">
      <dgm:prSet presAssocID="{AC2DFE06-60CF-471A-BE91-450C3ECF9F86}" presName="comp" presStyleCnt="0"/>
      <dgm:spPr/>
      <dgm:t>
        <a:bodyPr/>
        <a:lstStyle/>
        <a:p>
          <a:endParaRPr lang="es-ES_tradnl"/>
        </a:p>
      </dgm:t>
    </dgm:pt>
    <dgm:pt modelId="{7025BC79-64E7-BD40-851B-B38F1AAF5376}" type="pres">
      <dgm:prSet presAssocID="{AC2DFE06-60CF-471A-BE91-450C3ECF9F86}" presName="box" presStyleLbl="node1" presStyleIdx="0" presStyleCnt="11"/>
      <dgm:spPr/>
      <dgm:t>
        <a:bodyPr/>
        <a:lstStyle/>
        <a:p>
          <a:endParaRPr lang="es-ES_tradnl"/>
        </a:p>
      </dgm:t>
    </dgm:pt>
    <dgm:pt modelId="{116C88FE-8E1D-4D42-92E2-ACB51E543AAC}" type="pres">
      <dgm:prSet presAssocID="{AC2DFE06-60CF-471A-BE91-450C3ECF9F86}" presName="img" presStyleLbl="fgImgPlace1" presStyleIdx="0" presStyleCnt="11" custScaleX="587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862CACB9-5935-F64E-AC2F-D363ADFF331D}" type="pres">
      <dgm:prSet presAssocID="{AC2DFE06-60CF-471A-BE91-450C3ECF9F86}" presName="text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E5C89C9-0647-604C-8499-953AC84016C4}" type="pres">
      <dgm:prSet presAssocID="{2E6E5188-5487-4CBD-A80F-F6C034F71A9A}" presName="spacer" presStyleCnt="0"/>
      <dgm:spPr/>
      <dgm:t>
        <a:bodyPr/>
        <a:lstStyle/>
        <a:p>
          <a:endParaRPr lang="es-ES_tradnl"/>
        </a:p>
      </dgm:t>
    </dgm:pt>
    <dgm:pt modelId="{DD603EA1-6B63-0D48-9EB4-028E6C0A0226}" type="pres">
      <dgm:prSet presAssocID="{E37DA9B1-61FF-4F89-838E-C556C9472D8C}" presName="comp" presStyleCnt="0"/>
      <dgm:spPr/>
      <dgm:t>
        <a:bodyPr/>
        <a:lstStyle/>
        <a:p>
          <a:endParaRPr lang="es-ES_tradnl"/>
        </a:p>
      </dgm:t>
    </dgm:pt>
    <dgm:pt modelId="{B707C959-CA5F-B142-B955-0FB8F5814887}" type="pres">
      <dgm:prSet presAssocID="{E37DA9B1-61FF-4F89-838E-C556C9472D8C}" presName="box" presStyleLbl="node1" presStyleIdx="1" presStyleCnt="11"/>
      <dgm:spPr/>
      <dgm:t>
        <a:bodyPr/>
        <a:lstStyle/>
        <a:p>
          <a:endParaRPr lang="es-ES_tradnl"/>
        </a:p>
      </dgm:t>
    </dgm:pt>
    <dgm:pt modelId="{1526017E-03C5-9147-953B-264EBBE83A47}" type="pres">
      <dgm:prSet presAssocID="{E37DA9B1-61FF-4F89-838E-C556C9472D8C}" presName="img" presStyleLbl="fgImgPlace1" presStyleIdx="1" presStyleCnt="11" custScaleX="587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85F1C911-528D-3A4B-9898-C360DCD1361E}" type="pres">
      <dgm:prSet presAssocID="{E37DA9B1-61FF-4F89-838E-C556C9472D8C}" presName="text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9AE7DE1-E4D8-C640-8777-3C8829A96FF3}" type="pres">
      <dgm:prSet presAssocID="{CA48A442-6861-445A-BC7D-C8553C6E4830}" presName="spacer" presStyleCnt="0"/>
      <dgm:spPr/>
      <dgm:t>
        <a:bodyPr/>
        <a:lstStyle/>
        <a:p>
          <a:endParaRPr lang="es-ES_tradnl"/>
        </a:p>
      </dgm:t>
    </dgm:pt>
    <dgm:pt modelId="{B682EE1C-49F3-8045-8850-537756965391}" type="pres">
      <dgm:prSet presAssocID="{2C4F6C82-6593-490A-9C07-39D3B0AB94D8}" presName="comp" presStyleCnt="0"/>
      <dgm:spPr/>
      <dgm:t>
        <a:bodyPr/>
        <a:lstStyle/>
        <a:p>
          <a:endParaRPr lang="es-ES_tradnl"/>
        </a:p>
      </dgm:t>
    </dgm:pt>
    <dgm:pt modelId="{6F5E14D4-F8EA-DF4D-B287-8FF3B079E73A}" type="pres">
      <dgm:prSet presAssocID="{2C4F6C82-6593-490A-9C07-39D3B0AB94D8}" presName="box" presStyleLbl="node1" presStyleIdx="2" presStyleCnt="11"/>
      <dgm:spPr/>
      <dgm:t>
        <a:bodyPr/>
        <a:lstStyle/>
        <a:p>
          <a:endParaRPr lang="es-ES_tradnl"/>
        </a:p>
      </dgm:t>
    </dgm:pt>
    <dgm:pt modelId="{EB629CA5-52EF-A04A-B7C6-7D883CB44F6F}" type="pres">
      <dgm:prSet presAssocID="{2C4F6C82-6593-490A-9C07-39D3B0AB94D8}" presName="img" presStyleLbl="fgImgPlace1" presStyleIdx="2" presStyleCnt="11" custScaleX="587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D06F7FEE-1014-5045-BAA6-42FC655B03D0}" type="pres">
      <dgm:prSet presAssocID="{2C4F6C82-6593-490A-9C07-39D3B0AB94D8}" presName="text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5D66BC6-947A-7942-88FA-C972B938A9B6}" type="pres">
      <dgm:prSet presAssocID="{1B17EAA3-6B98-4AD4-AC18-98BCC7778A65}" presName="spacer" presStyleCnt="0"/>
      <dgm:spPr/>
      <dgm:t>
        <a:bodyPr/>
        <a:lstStyle/>
        <a:p>
          <a:endParaRPr lang="es-ES_tradnl"/>
        </a:p>
      </dgm:t>
    </dgm:pt>
    <dgm:pt modelId="{2E0136BD-2656-504A-8BB9-F90A097C1D1B}" type="pres">
      <dgm:prSet presAssocID="{20D6C848-CE3F-488C-8F55-3313556840BB}" presName="comp" presStyleCnt="0"/>
      <dgm:spPr/>
      <dgm:t>
        <a:bodyPr/>
        <a:lstStyle/>
        <a:p>
          <a:endParaRPr lang="es-ES_tradnl"/>
        </a:p>
      </dgm:t>
    </dgm:pt>
    <dgm:pt modelId="{E2460087-38F6-BC43-8D5C-107FED03F9BC}" type="pres">
      <dgm:prSet presAssocID="{20D6C848-CE3F-488C-8F55-3313556840BB}" presName="box" presStyleLbl="node1" presStyleIdx="3" presStyleCnt="11"/>
      <dgm:spPr/>
      <dgm:t>
        <a:bodyPr/>
        <a:lstStyle/>
        <a:p>
          <a:endParaRPr lang="es-ES_tradnl"/>
        </a:p>
      </dgm:t>
    </dgm:pt>
    <dgm:pt modelId="{19CA0015-DEFB-5F4B-B3F6-74563991CE2E}" type="pres">
      <dgm:prSet presAssocID="{20D6C848-CE3F-488C-8F55-3313556840BB}" presName="img" presStyleLbl="fgImgPlace1" presStyleIdx="3" presStyleCnt="11" custScaleX="587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77384C94-1D06-0948-B67A-6EF6128863C2}" type="pres">
      <dgm:prSet presAssocID="{20D6C848-CE3F-488C-8F55-3313556840BB}" presName="text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2E224E9-1487-5A48-9B72-27E075322937}" type="pres">
      <dgm:prSet presAssocID="{2C04B4EA-ED34-41C6-B5E9-DF1D1C5FA98A}" presName="spacer" presStyleCnt="0"/>
      <dgm:spPr/>
      <dgm:t>
        <a:bodyPr/>
        <a:lstStyle/>
        <a:p>
          <a:endParaRPr lang="es-ES_tradnl"/>
        </a:p>
      </dgm:t>
    </dgm:pt>
    <dgm:pt modelId="{7E11C969-F853-B64B-BFFC-6FCC9E4AFA63}" type="pres">
      <dgm:prSet presAssocID="{8552D4A7-844B-4469-A308-8B7841670B71}" presName="comp" presStyleCnt="0"/>
      <dgm:spPr/>
      <dgm:t>
        <a:bodyPr/>
        <a:lstStyle/>
        <a:p>
          <a:endParaRPr lang="es-ES_tradnl"/>
        </a:p>
      </dgm:t>
    </dgm:pt>
    <dgm:pt modelId="{1495C7B1-DB44-CB41-995F-0B2C45E20471}" type="pres">
      <dgm:prSet presAssocID="{8552D4A7-844B-4469-A308-8B7841670B71}" presName="box" presStyleLbl="node1" presStyleIdx="4" presStyleCnt="11"/>
      <dgm:spPr/>
      <dgm:t>
        <a:bodyPr/>
        <a:lstStyle/>
        <a:p>
          <a:endParaRPr lang="es-ES_tradnl"/>
        </a:p>
      </dgm:t>
    </dgm:pt>
    <dgm:pt modelId="{82E5D7DE-08D6-5D4A-9D68-FC96912D27B7}" type="pres">
      <dgm:prSet presAssocID="{8552D4A7-844B-4469-A308-8B7841670B71}" presName="img" presStyleLbl="fgImgPlace1" presStyleIdx="4" presStyleCnt="11" custScaleX="5876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ED581A35-A627-AA4E-A34E-E2F5555AC7DC}" type="pres">
      <dgm:prSet presAssocID="{8552D4A7-844B-4469-A308-8B7841670B71}" presName="text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87482F2-93AC-3A42-AE7B-F6B9DCC09E8E}" type="pres">
      <dgm:prSet presAssocID="{9C4311B5-88B8-4069-BC78-F344EE45710F}" presName="spacer" presStyleCnt="0"/>
      <dgm:spPr/>
      <dgm:t>
        <a:bodyPr/>
        <a:lstStyle/>
        <a:p>
          <a:endParaRPr lang="es-ES_tradnl"/>
        </a:p>
      </dgm:t>
    </dgm:pt>
    <dgm:pt modelId="{9ECBE729-C486-804E-80CD-F03BF7075E5F}" type="pres">
      <dgm:prSet presAssocID="{91922DB0-94DE-410F-9272-BA7DA3A627B9}" presName="comp" presStyleCnt="0"/>
      <dgm:spPr/>
      <dgm:t>
        <a:bodyPr/>
        <a:lstStyle/>
        <a:p>
          <a:endParaRPr lang="es-ES_tradnl"/>
        </a:p>
      </dgm:t>
    </dgm:pt>
    <dgm:pt modelId="{C235AFE2-0DEA-1742-9A0B-1042F42F9DB7}" type="pres">
      <dgm:prSet presAssocID="{91922DB0-94DE-410F-9272-BA7DA3A627B9}" presName="box" presStyleLbl="node1" presStyleIdx="5" presStyleCnt="11"/>
      <dgm:spPr/>
      <dgm:t>
        <a:bodyPr/>
        <a:lstStyle/>
        <a:p>
          <a:endParaRPr lang="es-ES_tradnl"/>
        </a:p>
      </dgm:t>
    </dgm:pt>
    <dgm:pt modelId="{3EBD7556-FBD6-8C48-AF99-B8D30F47F27B}" type="pres">
      <dgm:prSet presAssocID="{91922DB0-94DE-410F-9272-BA7DA3A627B9}" presName="img" presStyleLbl="fgImgPlace1" presStyleIdx="5" presStyleCnt="11" custScaleX="5876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CFB89FD1-14E8-5144-B951-D21CE8EB5699}" type="pres">
      <dgm:prSet presAssocID="{91922DB0-94DE-410F-9272-BA7DA3A627B9}" presName="text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6661774-416A-F44E-8CF6-DE12C0A72BAE}" type="pres">
      <dgm:prSet presAssocID="{5D86BA53-D8D2-4091-AB55-BC5A41A39FDF}" presName="spacer" presStyleCnt="0"/>
      <dgm:spPr/>
      <dgm:t>
        <a:bodyPr/>
        <a:lstStyle/>
        <a:p>
          <a:endParaRPr lang="es-ES_tradnl"/>
        </a:p>
      </dgm:t>
    </dgm:pt>
    <dgm:pt modelId="{F3F9893D-4BE2-7342-AA95-4CA6787143BD}" type="pres">
      <dgm:prSet presAssocID="{CA979F70-6435-4D5F-B64E-1E238E11A506}" presName="comp" presStyleCnt="0"/>
      <dgm:spPr/>
      <dgm:t>
        <a:bodyPr/>
        <a:lstStyle/>
        <a:p>
          <a:endParaRPr lang="es-ES_tradnl"/>
        </a:p>
      </dgm:t>
    </dgm:pt>
    <dgm:pt modelId="{4577E394-D8E4-2E4C-A7D0-8F05835FAF31}" type="pres">
      <dgm:prSet presAssocID="{CA979F70-6435-4D5F-B64E-1E238E11A506}" presName="box" presStyleLbl="node1" presStyleIdx="6" presStyleCnt="11"/>
      <dgm:spPr/>
      <dgm:t>
        <a:bodyPr/>
        <a:lstStyle/>
        <a:p>
          <a:endParaRPr lang="es-ES_tradnl"/>
        </a:p>
      </dgm:t>
    </dgm:pt>
    <dgm:pt modelId="{45017500-7CD4-7D4A-A5CB-9E6D4159ABA8}" type="pres">
      <dgm:prSet presAssocID="{CA979F70-6435-4D5F-B64E-1E238E11A506}" presName="img" presStyleLbl="fgImgPlace1" presStyleIdx="6" presStyleCnt="11" custScaleX="58764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6F170D1B-396E-C74C-9E06-969F33440CD3}" type="pres">
      <dgm:prSet presAssocID="{CA979F70-6435-4D5F-B64E-1E238E11A506}" presName="text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527D1F6-AB3F-A340-9BF7-F9C9B8AC0109}" type="pres">
      <dgm:prSet presAssocID="{EEDDAB02-9DE0-4542-A43E-747E6F7EC31B}" presName="spacer" presStyleCnt="0"/>
      <dgm:spPr/>
      <dgm:t>
        <a:bodyPr/>
        <a:lstStyle/>
        <a:p>
          <a:endParaRPr lang="es-ES_tradnl"/>
        </a:p>
      </dgm:t>
    </dgm:pt>
    <dgm:pt modelId="{D8369848-8C87-874A-BD5E-13BB03D8C0C1}" type="pres">
      <dgm:prSet presAssocID="{11BCFB22-ACB1-4B4A-899B-9906CCD94221}" presName="comp" presStyleCnt="0"/>
      <dgm:spPr/>
      <dgm:t>
        <a:bodyPr/>
        <a:lstStyle/>
        <a:p>
          <a:endParaRPr lang="es-ES_tradnl"/>
        </a:p>
      </dgm:t>
    </dgm:pt>
    <dgm:pt modelId="{86B67833-0FA9-644C-93FE-8AD84BB71ADB}" type="pres">
      <dgm:prSet presAssocID="{11BCFB22-ACB1-4B4A-899B-9906CCD94221}" presName="box" presStyleLbl="node1" presStyleIdx="7" presStyleCnt="11"/>
      <dgm:spPr/>
      <dgm:t>
        <a:bodyPr/>
        <a:lstStyle/>
        <a:p>
          <a:endParaRPr lang="es-ES_tradnl"/>
        </a:p>
      </dgm:t>
    </dgm:pt>
    <dgm:pt modelId="{B9FF038A-0C1F-944C-A4FC-5416697849F6}" type="pres">
      <dgm:prSet presAssocID="{11BCFB22-ACB1-4B4A-899B-9906CCD94221}" presName="img" presStyleLbl="fgImgPlace1" presStyleIdx="7" presStyleCnt="11" custScaleX="58764" custScaleY="11257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</dgm:spPr>
      <dgm:t>
        <a:bodyPr/>
        <a:lstStyle/>
        <a:p>
          <a:endParaRPr lang="es-ES_tradnl"/>
        </a:p>
      </dgm:t>
    </dgm:pt>
    <dgm:pt modelId="{91C97AA9-86C1-9C4D-A580-B63DBBD8FFF9}" type="pres">
      <dgm:prSet presAssocID="{11BCFB22-ACB1-4B4A-899B-9906CCD94221}" presName="text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0C86B52-4B4C-C443-9D28-1FCD33000F60}" type="pres">
      <dgm:prSet presAssocID="{C202A540-2B37-4A42-B6D4-972FDB096569}" presName="spacer" presStyleCnt="0"/>
      <dgm:spPr/>
    </dgm:pt>
    <dgm:pt modelId="{7B7FEA8F-FDA6-F640-99B3-1D075B90A049}" type="pres">
      <dgm:prSet presAssocID="{634015B1-CC4B-6147-B740-2F8127028895}" presName="comp" presStyleCnt="0"/>
      <dgm:spPr/>
    </dgm:pt>
    <dgm:pt modelId="{4A08DA84-9D29-6948-B548-9A3968B25CAC}" type="pres">
      <dgm:prSet presAssocID="{634015B1-CC4B-6147-B740-2F8127028895}" presName="box" presStyleLbl="node1" presStyleIdx="8" presStyleCnt="11"/>
      <dgm:spPr/>
      <dgm:t>
        <a:bodyPr/>
        <a:lstStyle/>
        <a:p>
          <a:endParaRPr lang="es-ES_tradnl"/>
        </a:p>
      </dgm:t>
    </dgm:pt>
    <dgm:pt modelId="{9CCE717B-D230-2A4D-A18E-86B821CF7583}" type="pres">
      <dgm:prSet presAssocID="{634015B1-CC4B-6147-B740-2F8127028895}" presName="img" presStyleLbl="fgImgPlace1" presStyleIdx="8" presStyleCnt="11" custScaleX="5876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s-ES_tradnl"/>
        </a:p>
      </dgm:t>
    </dgm:pt>
    <dgm:pt modelId="{567E1829-AE77-AE44-AAB1-E6CEF1666EF7}" type="pres">
      <dgm:prSet presAssocID="{634015B1-CC4B-6147-B740-2F8127028895}" presName="text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82C6E4B-2142-FE4D-B4A4-D93270208F32}" type="pres">
      <dgm:prSet presAssocID="{281B991F-D125-D640-97BE-1D4A493E2E10}" presName="spacer" presStyleCnt="0"/>
      <dgm:spPr/>
    </dgm:pt>
    <dgm:pt modelId="{A2F70F48-EDDC-BF4C-B58E-0FA53E91C6C1}" type="pres">
      <dgm:prSet presAssocID="{8552F98B-90B2-CB44-9876-793930AE2D92}" presName="comp" presStyleCnt="0"/>
      <dgm:spPr/>
    </dgm:pt>
    <dgm:pt modelId="{E0DBEDC0-FF13-C143-B854-A09EE0A5A20C}" type="pres">
      <dgm:prSet presAssocID="{8552F98B-90B2-CB44-9876-793930AE2D92}" presName="box" presStyleLbl="node1" presStyleIdx="9" presStyleCnt="11"/>
      <dgm:spPr/>
      <dgm:t>
        <a:bodyPr/>
        <a:lstStyle/>
        <a:p>
          <a:endParaRPr lang="es-ES_tradnl"/>
        </a:p>
      </dgm:t>
    </dgm:pt>
    <dgm:pt modelId="{5823303A-E784-8649-A4A0-5ACC2270958C}" type="pres">
      <dgm:prSet presAssocID="{8552F98B-90B2-CB44-9876-793930AE2D92}" presName="img" presStyleLbl="fgImgPlace1" presStyleIdx="9" presStyleCnt="11" custScaleX="5876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  <dgm:t>
        <a:bodyPr/>
        <a:lstStyle/>
        <a:p>
          <a:endParaRPr lang="es-ES_tradnl"/>
        </a:p>
      </dgm:t>
    </dgm:pt>
    <dgm:pt modelId="{E7D60144-5825-F84D-8440-ECC2B66F1822}" type="pres">
      <dgm:prSet presAssocID="{8552F98B-90B2-CB44-9876-793930AE2D92}" presName="text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E82C580-99F3-A441-AB1C-66FB104D2868}" type="pres">
      <dgm:prSet presAssocID="{26C471DE-1362-D64F-8A41-AD8DE4EFEA73}" presName="spacer" presStyleCnt="0"/>
      <dgm:spPr/>
    </dgm:pt>
    <dgm:pt modelId="{BA6F2C90-761C-3545-8AB6-104519026AA1}" type="pres">
      <dgm:prSet presAssocID="{1D73A444-B414-7B42-8B40-8BC4F29B03AA}" presName="comp" presStyleCnt="0"/>
      <dgm:spPr/>
    </dgm:pt>
    <dgm:pt modelId="{28825978-5382-EC4C-AFAE-A88D1D6D3EEB}" type="pres">
      <dgm:prSet presAssocID="{1D73A444-B414-7B42-8B40-8BC4F29B03AA}" presName="box" presStyleLbl="node1" presStyleIdx="10" presStyleCnt="11"/>
      <dgm:spPr/>
      <dgm:t>
        <a:bodyPr/>
        <a:lstStyle/>
        <a:p>
          <a:endParaRPr lang="es-ES_tradnl"/>
        </a:p>
      </dgm:t>
    </dgm:pt>
    <dgm:pt modelId="{ED58E149-289C-B54A-A99D-E603DC649A70}" type="pres">
      <dgm:prSet presAssocID="{1D73A444-B414-7B42-8B40-8BC4F29B03AA}" presName="img" presStyleLbl="fgImgPlace1" presStyleIdx="10" presStyleCnt="11" custScaleX="58764" custScaleY="11278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</dgm:spPr>
      <dgm:t>
        <a:bodyPr/>
        <a:lstStyle/>
        <a:p>
          <a:endParaRPr lang="es-ES_tradnl"/>
        </a:p>
      </dgm:t>
    </dgm:pt>
    <dgm:pt modelId="{FC28079F-88FD-CD47-B901-2E0267CA7342}" type="pres">
      <dgm:prSet presAssocID="{1D73A444-B414-7B42-8B40-8BC4F29B03AA}" presName="text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E6EA147-7D80-2449-82FC-7359BB2C3A8E}" type="presOf" srcId="{E37DA9B1-61FF-4F89-838E-C556C9472D8C}" destId="{B707C959-CA5F-B142-B955-0FB8F5814887}" srcOrd="0" destOrd="0" presId="urn:microsoft.com/office/officeart/2005/8/layout/vList4"/>
    <dgm:cxn modelId="{D5462927-B685-4CC3-9E77-2AA3EF87ABF0}" srcId="{1093FCCC-8ACA-42FE-8390-99728A4F9ADC}" destId="{AC2DFE06-60CF-471A-BE91-450C3ECF9F86}" srcOrd="0" destOrd="0" parTransId="{E4A3D1D5-DDE0-4C28-ABF6-CAD1E1F766FA}" sibTransId="{2E6E5188-5487-4CBD-A80F-F6C034F71A9A}"/>
    <dgm:cxn modelId="{7DBFC539-D1E6-A743-A221-A09E32767C7B}" type="presOf" srcId="{2C4F6C82-6593-490A-9C07-39D3B0AB94D8}" destId="{6F5E14D4-F8EA-DF4D-B287-8FF3B079E73A}" srcOrd="0" destOrd="0" presId="urn:microsoft.com/office/officeart/2005/8/layout/vList4"/>
    <dgm:cxn modelId="{7035A8FB-EA9D-564B-8F33-4D8A63AB97E6}" type="presOf" srcId="{8552D4A7-844B-4469-A308-8B7841670B71}" destId="{ED581A35-A627-AA4E-A34E-E2F5555AC7DC}" srcOrd="1" destOrd="0" presId="urn:microsoft.com/office/officeart/2005/8/layout/vList4"/>
    <dgm:cxn modelId="{A284D83C-A9C6-C84A-9F77-6CAD9895A1AB}" type="presOf" srcId="{634015B1-CC4B-6147-B740-2F8127028895}" destId="{567E1829-AE77-AE44-AAB1-E6CEF1666EF7}" srcOrd="1" destOrd="0" presId="urn:microsoft.com/office/officeart/2005/8/layout/vList4"/>
    <dgm:cxn modelId="{89A3F52C-EC3E-F542-9F9E-47FC3E0A271C}" type="presOf" srcId="{91922DB0-94DE-410F-9272-BA7DA3A627B9}" destId="{C235AFE2-0DEA-1742-9A0B-1042F42F9DB7}" srcOrd="0" destOrd="0" presId="urn:microsoft.com/office/officeart/2005/8/layout/vList4"/>
    <dgm:cxn modelId="{C3549117-E337-45E8-9923-4D138BDFBA36}" srcId="{1093FCCC-8ACA-42FE-8390-99728A4F9ADC}" destId="{20D6C848-CE3F-488C-8F55-3313556840BB}" srcOrd="3" destOrd="0" parTransId="{F436EA24-00F2-4C79-94E1-BDB68306B3E5}" sibTransId="{2C04B4EA-ED34-41C6-B5E9-DF1D1C5FA98A}"/>
    <dgm:cxn modelId="{4E98AF37-F794-9F40-BFC5-6798E1D95981}" type="presOf" srcId="{91922DB0-94DE-410F-9272-BA7DA3A627B9}" destId="{CFB89FD1-14E8-5144-B951-D21CE8EB5699}" srcOrd="1" destOrd="0" presId="urn:microsoft.com/office/officeart/2005/8/layout/vList4"/>
    <dgm:cxn modelId="{040CF17C-6963-0B48-AFCF-57DFB36E2515}" type="presOf" srcId="{1D73A444-B414-7B42-8B40-8BC4F29B03AA}" destId="{28825978-5382-EC4C-AFAE-A88D1D6D3EEB}" srcOrd="0" destOrd="0" presId="urn:microsoft.com/office/officeart/2005/8/layout/vList4"/>
    <dgm:cxn modelId="{73D155D8-1E83-1747-844A-B1A151402CF6}" type="presOf" srcId="{CA979F70-6435-4D5F-B64E-1E238E11A506}" destId="{4577E394-D8E4-2E4C-A7D0-8F05835FAF31}" srcOrd="0" destOrd="0" presId="urn:microsoft.com/office/officeart/2005/8/layout/vList4"/>
    <dgm:cxn modelId="{60A0D318-0BA7-0549-85E5-2785BA1A6CC8}" srcId="{1093FCCC-8ACA-42FE-8390-99728A4F9ADC}" destId="{634015B1-CC4B-6147-B740-2F8127028895}" srcOrd="8" destOrd="0" parTransId="{4D95D406-FA7B-1847-81C8-44A0294C62B8}" sibTransId="{281B991F-D125-D640-97BE-1D4A493E2E10}"/>
    <dgm:cxn modelId="{C44C4AB8-230E-5443-BD9C-38EBC7B4535C}" srcId="{1093FCCC-8ACA-42FE-8390-99728A4F9ADC}" destId="{1D73A444-B414-7B42-8B40-8BC4F29B03AA}" srcOrd="10" destOrd="0" parTransId="{9F9A6EB1-AFD1-D141-A065-19441CFAB353}" sibTransId="{C23F4D12-A98C-EB4B-9934-3ABE9A1D7108}"/>
    <dgm:cxn modelId="{2C128BCF-5D8F-BC46-A2AC-FA5B9B395AF1}" srcId="{1093FCCC-8ACA-42FE-8390-99728A4F9ADC}" destId="{11BCFB22-ACB1-4B4A-899B-9906CCD94221}" srcOrd="7" destOrd="0" parTransId="{A2EF0B6E-C9E9-E148-8B96-065D4A8D51F4}" sibTransId="{C202A540-2B37-4A42-B6D4-972FDB096569}"/>
    <dgm:cxn modelId="{60A93424-2E22-48B2-B7FC-1B009D2EBFF6}" srcId="{1093FCCC-8ACA-42FE-8390-99728A4F9ADC}" destId="{8552D4A7-844B-4469-A308-8B7841670B71}" srcOrd="4" destOrd="0" parTransId="{A33B63EC-19D9-4314-8E56-457D16C224FD}" sibTransId="{9C4311B5-88B8-4069-BC78-F344EE45710F}"/>
    <dgm:cxn modelId="{D81315E0-F829-42C7-8AA4-316420BDA96D}" srcId="{1093FCCC-8ACA-42FE-8390-99728A4F9ADC}" destId="{91922DB0-94DE-410F-9272-BA7DA3A627B9}" srcOrd="5" destOrd="0" parTransId="{939BFBB1-8C69-4A41-A2F3-242771A43102}" sibTransId="{5D86BA53-D8D2-4091-AB55-BC5A41A39FDF}"/>
    <dgm:cxn modelId="{DFDAD22A-1CF7-134E-BF73-799ACA67639B}" type="presOf" srcId="{11BCFB22-ACB1-4B4A-899B-9906CCD94221}" destId="{86B67833-0FA9-644C-93FE-8AD84BB71ADB}" srcOrd="0" destOrd="0" presId="urn:microsoft.com/office/officeart/2005/8/layout/vList4"/>
    <dgm:cxn modelId="{8C30D1A4-B137-524A-A732-5055F3C11761}" type="presOf" srcId="{8552D4A7-844B-4469-A308-8B7841670B71}" destId="{1495C7B1-DB44-CB41-995F-0B2C45E20471}" srcOrd="0" destOrd="0" presId="urn:microsoft.com/office/officeart/2005/8/layout/vList4"/>
    <dgm:cxn modelId="{C923CA38-E5B4-BE49-A903-F4C5FC3AA2B5}" srcId="{1093FCCC-8ACA-42FE-8390-99728A4F9ADC}" destId="{8552F98B-90B2-CB44-9876-793930AE2D92}" srcOrd="9" destOrd="0" parTransId="{5FF77683-7A09-E74E-873A-09EC7D54E11A}" sibTransId="{26C471DE-1362-D64F-8A41-AD8DE4EFEA73}"/>
    <dgm:cxn modelId="{F91FF709-FD8E-ED4C-A95D-896CE06ECC27}" type="presOf" srcId="{1093FCCC-8ACA-42FE-8390-99728A4F9ADC}" destId="{D1328F19-D6BF-2345-917A-A98A46AD61E1}" srcOrd="0" destOrd="0" presId="urn:microsoft.com/office/officeart/2005/8/layout/vList4"/>
    <dgm:cxn modelId="{64ADD68C-881E-4A02-844A-A55C2021CF7B}" srcId="{1093FCCC-8ACA-42FE-8390-99728A4F9ADC}" destId="{E37DA9B1-61FF-4F89-838E-C556C9472D8C}" srcOrd="1" destOrd="0" parTransId="{942FC908-E7E0-4E41-AD42-75D45B861B54}" sibTransId="{CA48A442-6861-445A-BC7D-C8553C6E4830}"/>
    <dgm:cxn modelId="{4D3A656E-2CAB-BA43-8570-31C4E1FD0D8A}" type="presOf" srcId="{634015B1-CC4B-6147-B740-2F8127028895}" destId="{4A08DA84-9D29-6948-B548-9A3968B25CAC}" srcOrd="0" destOrd="0" presId="urn:microsoft.com/office/officeart/2005/8/layout/vList4"/>
    <dgm:cxn modelId="{A8EC2807-9828-684E-BF59-DA23070ABBD0}" type="presOf" srcId="{1D73A444-B414-7B42-8B40-8BC4F29B03AA}" destId="{FC28079F-88FD-CD47-B901-2E0267CA7342}" srcOrd="1" destOrd="0" presId="urn:microsoft.com/office/officeart/2005/8/layout/vList4"/>
    <dgm:cxn modelId="{66B5D42F-D78F-6B42-9326-CA5D959FD179}" type="presOf" srcId="{AC2DFE06-60CF-471A-BE91-450C3ECF9F86}" destId="{862CACB9-5935-F64E-AC2F-D363ADFF331D}" srcOrd="1" destOrd="0" presId="urn:microsoft.com/office/officeart/2005/8/layout/vList4"/>
    <dgm:cxn modelId="{7B0D7DAD-EE51-4CB0-ABDE-47521046826D}" srcId="{1093FCCC-8ACA-42FE-8390-99728A4F9ADC}" destId="{CA979F70-6435-4D5F-B64E-1E238E11A506}" srcOrd="6" destOrd="0" parTransId="{37F4DA50-8853-4473-B215-79F06C686D4D}" sibTransId="{EEDDAB02-9DE0-4542-A43E-747E6F7EC31B}"/>
    <dgm:cxn modelId="{478450C4-8F48-1843-9B18-3F5375DD9DFC}" type="presOf" srcId="{20D6C848-CE3F-488C-8F55-3313556840BB}" destId="{77384C94-1D06-0948-B67A-6EF6128863C2}" srcOrd="1" destOrd="0" presId="urn:microsoft.com/office/officeart/2005/8/layout/vList4"/>
    <dgm:cxn modelId="{FB39FB19-B816-D34F-A364-F7681283737F}" type="presOf" srcId="{11BCFB22-ACB1-4B4A-899B-9906CCD94221}" destId="{91C97AA9-86C1-9C4D-A580-B63DBBD8FFF9}" srcOrd="1" destOrd="0" presId="urn:microsoft.com/office/officeart/2005/8/layout/vList4"/>
    <dgm:cxn modelId="{1F2CCBCB-4B6F-BE4A-B60D-65ED08B46FF7}" type="presOf" srcId="{20D6C848-CE3F-488C-8F55-3313556840BB}" destId="{E2460087-38F6-BC43-8D5C-107FED03F9BC}" srcOrd="0" destOrd="0" presId="urn:microsoft.com/office/officeart/2005/8/layout/vList4"/>
    <dgm:cxn modelId="{D1675B00-F4EE-D94C-850F-CF32CA26F0B2}" type="presOf" srcId="{8552F98B-90B2-CB44-9876-793930AE2D92}" destId="{E7D60144-5825-F84D-8440-ECC2B66F1822}" srcOrd="1" destOrd="0" presId="urn:microsoft.com/office/officeart/2005/8/layout/vList4"/>
    <dgm:cxn modelId="{2C06F75B-747D-864E-9DD1-2E6231EF5307}" type="presOf" srcId="{CA979F70-6435-4D5F-B64E-1E238E11A506}" destId="{6F170D1B-396E-C74C-9E06-969F33440CD3}" srcOrd="1" destOrd="0" presId="urn:microsoft.com/office/officeart/2005/8/layout/vList4"/>
    <dgm:cxn modelId="{DD4FA190-33DE-9747-886B-C3500B4DA045}" type="presOf" srcId="{E37DA9B1-61FF-4F89-838E-C556C9472D8C}" destId="{85F1C911-528D-3A4B-9898-C360DCD1361E}" srcOrd="1" destOrd="0" presId="urn:microsoft.com/office/officeart/2005/8/layout/vList4"/>
    <dgm:cxn modelId="{7A24DFB5-91F8-E741-A391-88C9D7A35AEF}" type="presOf" srcId="{AC2DFE06-60CF-471A-BE91-450C3ECF9F86}" destId="{7025BC79-64E7-BD40-851B-B38F1AAF5376}" srcOrd="0" destOrd="0" presId="urn:microsoft.com/office/officeart/2005/8/layout/vList4"/>
    <dgm:cxn modelId="{0E0E23AA-8CB7-4927-A02E-FCC6F70D1523}" srcId="{1093FCCC-8ACA-42FE-8390-99728A4F9ADC}" destId="{2C4F6C82-6593-490A-9C07-39D3B0AB94D8}" srcOrd="2" destOrd="0" parTransId="{65586A48-607E-478F-9A9D-C7889055DF5F}" sibTransId="{1B17EAA3-6B98-4AD4-AC18-98BCC7778A65}"/>
    <dgm:cxn modelId="{A10E6BCE-27DB-C445-B8B9-842AE7D8B819}" type="presOf" srcId="{2C4F6C82-6593-490A-9C07-39D3B0AB94D8}" destId="{D06F7FEE-1014-5045-BAA6-42FC655B03D0}" srcOrd="1" destOrd="0" presId="urn:microsoft.com/office/officeart/2005/8/layout/vList4"/>
    <dgm:cxn modelId="{E67D4464-A96A-8D48-BA6A-D40D7D247BDA}" type="presOf" srcId="{8552F98B-90B2-CB44-9876-793930AE2D92}" destId="{E0DBEDC0-FF13-C143-B854-A09EE0A5A20C}" srcOrd="0" destOrd="0" presId="urn:microsoft.com/office/officeart/2005/8/layout/vList4"/>
    <dgm:cxn modelId="{1C38D92B-8060-974C-AFF6-D763AFCD00C3}" type="presParOf" srcId="{D1328F19-D6BF-2345-917A-A98A46AD61E1}" destId="{53AB306A-063B-5E44-8C64-DCB36172AB9B}" srcOrd="0" destOrd="0" presId="urn:microsoft.com/office/officeart/2005/8/layout/vList4"/>
    <dgm:cxn modelId="{C6168E5A-737E-6C46-9881-7C67B3D5B495}" type="presParOf" srcId="{53AB306A-063B-5E44-8C64-DCB36172AB9B}" destId="{7025BC79-64E7-BD40-851B-B38F1AAF5376}" srcOrd="0" destOrd="0" presId="urn:microsoft.com/office/officeart/2005/8/layout/vList4"/>
    <dgm:cxn modelId="{29126BEE-9270-FE4D-9E6D-7A87FE240D0A}" type="presParOf" srcId="{53AB306A-063B-5E44-8C64-DCB36172AB9B}" destId="{116C88FE-8E1D-4D42-92E2-ACB51E543AAC}" srcOrd="1" destOrd="0" presId="urn:microsoft.com/office/officeart/2005/8/layout/vList4"/>
    <dgm:cxn modelId="{B97D02E2-D843-3E46-92A1-45DB949E36EB}" type="presParOf" srcId="{53AB306A-063B-5E44-8C64-DCB36172AB9B}" destId="{862CACB9-5935-F64E-AC2F-D363ADFF331D}" srcOrd="2" destOrd="0" presId="urn:microsoft.com/office/officeart/2005/8/layout/vList4"/>
    <dgm:cxn modelId="{B035B7E1-7251-A346-AE6A-DD6F19B8BF78}" type="presParOf" srcId="{D1328F19-D6BF-2345-917A-A98A46AD61E1}" destId="{9E5C89C9-0647-604C-8499-953AC84016C4}" srcOrd="1" destOrd="0" presId="urn:microsoft.com/office/officeart/2005/8/layout/vList4"/>
    <dgm:cxn modelId="{37704D56-8E67-A644-A661-BC31B59B23C6}" type="presParOf" srcId="{D1328F19-D6BF-2345-917A-A98A46AD61E1}" destId="{DD603EA1-6B63-0D48-9EB4-028E6C0A0226}" srcOrd="2" destOrd="0" presId="urn:microsoft.com/office/officeart/2005/8/layout/vList4"/>
    <dgm:cxn modelId="{FE0BCFC5-94E7-C942-AF80-3F2E08E3EAB7}" type="presParOf" srcId="{DD603EA1-6B63-0D48-9EB4-028E6C0A0226}" destId="{B707C959-CA5F-B142-B955-0FB8F5814887}" srcOrd="0" destOrd="0" presId="urn:microsoft.com/office/officeart/2005/8/layout/vList4"/>
    <dgm:cxn modelId="{C8BB980D-27F0-E348-9EC5-618666783BB3}" type="presParOf" srcId="{DD603EA1-6B63-0D48-9EB4-028E6C0A0226}" destId="{1526017E-03C5-9147-953B-264EBBE83A47}" srcOrd="1" destOrd="0" presId="urn:microsoft.com/office/officeart/2005/8/layout/vList4"/>
    <dgm:cxn modelId="{D75E2282-FEA0-6147-AB8A-BDA8D76B5156}" type="presParOf" srcId="{DD603EA1-6B63-0D48-9EB4-028E6C0A0226}" destId="{85F1C911-528D-3A4B-9898-C360DCD1361E}" srcOrd="2" destOrd="0" presId="urn:microsoft.com/office/officeart/2005/8/layout/vList4"/>
    <dgm:cxn modelId="{67C1F564-9E89-074A-8A25-4146E547F16B}" type="presParOf" srcId="{D1328F19-D6BF-2345-917A-A98A46AD61E1}" destId="{09AE7DE1-E4D8-C640-8777-3C8829A96FF3}" srcOrd="3" destOrd="0" presId="urn:microsoft.com/office/officeart/2005/8/layout/vList4"/>
    <dgm:cxn modelId="{D9A621E6-5DFB-EC4A-95BC-FF97EB8E1131}" type="presParOf" srcId="{D1328F19-D6BF-2345-917A-A98A46AD61E1}" destId="{B682EE1C-49F3-8045-8850-537756965391}" srcOrd="4" destOrd="0" presId="urn:microsoft.com/office/officeart/2005/8/layout/vList4"/>
    <dgm:cxn modelId="{28E6616D-46EC-DA4C-826E-13D57FDF1575}" type="presParOf" srcId="{B682EE1C-49F3-8045-8850-537756965391}" destId="{6F5E14D4-F8EA-DF4D-B287-8FF3B079E73A}" srcOrd="0" destOrd="0" presId="urn:microsoft.com/office/officeart/2005/8/layout/vList4"/>
    <dgm:cxn modelId="{1122DADA-20FE-6A40-8DC3-F08A408D24A1}" type="presParOf" srcId="{B682EE1C-49F3-8045-8850-537756965391}" destId="{EB629CA5-52EF-A04A-B7C6-7D883CB44F6F}" srcOrd="1" destOrd="0" presId="urn:microsoft.com/office/officeart/2005/8/layout/vList4"/>
    <dgm:cxn modelId="{DB51A2AD-0551-3245-BEEF-D29F9F599F4C}" type="presParOf" srcId="{B682EE1C-49F3-8045-8850-537756965391}" destId="{D06F7FEE-1014-5045-BAA6-42FC655B03D0}" srcOrd="2" destOrd="0" presId="urn:microsoft.com/office/officeart/2005/8/layout/vList4"/>
    <dgm:cxn modelId="{4DB3399A-F181-D140-9F16-DEE2493C1AB8}" type="presParOf" srcId="{D1328F19-D6BF-2345-917A-A98A46AD61E1}" destId="{35D66BC6-947A-7942-88FA-C972B938A9B6}" srcOrd="5" destOrd="0" presId="urn:microsoft.com/office/officeart/2005/8/layout/vList4"/>
    <dgm:cxn modelId="{53714334-A9A0-5B4F-B3AE-0C0DA3DA8033}" type="presParOf" srcId="{D1328F19-D6BF-2345-917A-A98A46AD61E1}" destId="{2E0136BD-2656-504A-8BB9-F90A097C1D1B}" srcOrd="6" destOrd="0" presId="urn:microsoft.com/office/officeart/2005/8/layout/vList4"/>
    <dgm:cxn modelId="{7C1C31F9-79F3-5F44-82A4-AFF505B960CC}" type="presParOf" srcId="{2E0136BD-2656-504A-8BB9-F90A097C1D1B}" destId="{E2460087-38F6-BC43-8D5C-107FED03F9BC}" srcOrd="0" destOrd="0" presId="urn:microsoft.com/office/officeart/2005/8/layout/vList4"/>
    <dgm:cxn modelId="{A17B7570-F6A7-624C-A4F3-893D970D7322}" type="presParOf" srcId="{2E0136BD-2656-504A-8BB9-F90A097C1D1B}" destId="{19CA0015-DEFB-5F4B-B3F6-74563991CE2E}" srcOrd="1" destOrd="0" presId="urn:microsoft.com/office/officeart/2005/8/layout/vList4"/>
    <dgm:cxn modelId="{16267BEB-5718-4E4F-98BD-566CF4895B89}" type="presParOf" srcId="{2E0136BD-2656-504A-8BB9-F90A097C1D1B}" destId="{77384C94-1D06-0948-B67A-6EF6128863C2}" srcOrd="2" destOrd="0" presId="urn:microsoft.com/office/officeart/2005/8/layout/vList4"/>
    <dgm:cxn modelId="{50C05745-6A90-A247-A9A8-2A885FEFB9B6}" type="presParOf" srcId="{D1328F19-D6BF-2345-917A-A98A46AD61E1}" destId="{82E224E9-1487-5A48-9B72-27E075322937}" srcOrd="7" destOrd="0" presId="urn:microsoft.com/office/officeart/2005/8/layout/vList4"/>
    <dgm:cxn modelId="{056AA8D6-AFF0-2346-B8E1-356C247D72E9}" type="presParOf" srcId="{D1328F19-D6BF-2345-917A-A98A46AD61E1}" destId="{7E11C969-F853-B64B-BFFC-6FCC9E4AFA63}" srcOrd="8" destOrd="0" presId="urn:microsoft.com/office/officeart/2005/8/layout/vList4"/>
    <dgm:cxn modelId="{85615A9E-B3D2-1141-9969-72E7D6126D61}" type="presParOf" srcId="{7E11C969-F853-B64B-BFFC-6FCC9E4AFA63}" destId="{1495C7B1-DB44-CB41-995F-0B2C45E20471}" srcOrd="0" destOrd="0" presId="urn:microsoft.com/office/officeart/2005/8/layout/vList4"/>
    <dgm:cxn modelId="{4D596677-8E95-624E-86C5-AE369F0277D7}" type="presParOf" srcId="{7E11C969-F853-B64B-BFFC-6FCC9E4AFA63}" destId="{82E5D7DE-08D6-5D4A-9D68-FC96912D27B7}" srcOrd="1" destOrd="0" presId="urn:microsoft.com/office/officeart/2005/8/layout/vList4"/>
    <dgm:cxn modelId="{97501213-F492-824B-8295-5F1A1B648F79}" type="presParOf" srcId="{7E11C969-F853-B64B-BFFC-6FCC9E4AFA63}" destId="{ED581A35-A627-AA4E-A34E-E2F5555AC7DC}" srcOrd="2" destOrd="0" presId="urn:microsoft.com/office/officeart/2005/8/layout/vList4"/>
    <dgm:cxn modelId="{4A33F139-F346-1D4E-86E3-F7A2B31D5417}" type="presParOf" srcId="{D1328F19-D6BF-2345-917A-A98A46AD61E1}" destId="{387482F2-93AC-3A42-AE7B-F6B9DCC09E8E}" srcOrd="9" destOrd="0" presId="urn:microsoft.com/office/officeart/2005/8/layout/vList4"/>
    <dgm:cxn modelId="{F46F6FFF-F311-124C-AD18-1A7DB4F4206F}" type="presParOf" srcId="{D1328F19-D6BF-2345-917A-A98A46AD61E1}" destId="{9ECBE729-C486-804E-80CD-F03BF7075E5F}" srcOrd="10" destOrd="0" presId="urn:microsoft.com/office/officeart/2005/8/layout/vList4"/>
    <dgm:cxn modelId="{74E5C2FC-F8B8-7A4E-8A47-5AD13E39BC2D}" type="presParOf" srcId="{9ECBE729-C486-804E-80CD-F03BF7075E5F}" destId="{C235AFE2-0DEA-1742-9A0B-1042F42F9DB7}" srcOrd="0" destOrd="0" presId="urn:microsoft.com/office/officeart/2005/8/layout/vList4"/>
    <dgm:cxn modelId="{82E93445-9C73-FC42-A1C9-A66A8302BC38}" type="presParOf" srcId="{9ECBE729-C486-804E-80CD-F03BF7075E5F}" destId="{3EBD7556-FBD6-8C48-AF99-B8D30F47F27B}" srcOrd="1" destOrd="0" presId="urn:microsoft.com/office/officeart/2005/8/layout/vList4"/>
    <dgm:cxn modelId="{D20F11F8-0595-6D4C-9BD0-560049650591}" type="presParOf" srcId="{9ECBE729-C486-804E-80CD-F03BF7075E5F}" destId="{CFB89FD1-14E8-5144-B951-D21CE8EB5699}" srcOrd="2" destOrd="0" presId="urn:microsoft.com/office/officeart/2005/8/layout/vList4"/>
    <dgm:cxn modelId="{605A821E-E46B-EF46-B620-B4BA500D4AC9}" type="presParOf" srcId="{D1328F19-D6BF-2345-917A-A98A46AD61E1}" destId="{76661774-416A-F44E-8CF6-DE12C0A72BAE}" srcOrd="11" destOrd="0" presId="urn:microsoft.com/office/officeart/2005/8/layout/vList4"/>
    <dgm:cxn modelId="{500F6A41-BB6E-3C4E-AB4C-71C93AD1171F}" type="presParOf" srcId="{D1328F19-D6BF-2345-917A-A98A46AD61E1}" destId="{F3F9893D-4BE2-7342-AA95-4CA6787143BD}" srcOrd="12" destOrd="0" presId="urn:microsoft.com/office/officeart/2005/8/layout/vList4"/>
    <dgm:cxn modelId="{345798B2-3329-1246-8294-F61EA5BD2A49}" type="presParOf" srcId="{F3F9893D-4BE2-7342-AA95-4CA6787143BD}" destId="{4577E394-D8E4-2E4C-A7D0-8F05835FAF31}" srcOrd="0" destOrd="0" presId="urn:microsoft.com/office/officeart/2005/8/layout/vList4"/>
    <dgm:cxn modelId="{0DFB8B88-E4C0-2642-B23C-C22EBC865C89}" type="presParOf" srcId="{F3F9893D-4BE2-7342-AA95-4CA6787143BD}" destId="{45017500-7CD4-7D4A-A5CB-9E6D4159ABA8}" srcOrd="1" destOrd="0" presId="urn:microsoft.com/office/officeart/2005/8/layout/vList4"/>
    <dgm:cxn modelId="{355DABD6-E238-7648-9042-67C3C0D2518C}" type="presParOf" srcId="{F3F9893D-4BE2-7342-AA95-4CA6787143BD}" destId="{6F170D1B-396E-C74C-9E06-969F33440CD3}" srcOrd="2" destOrd="0" presId="urn:microsoft.com/office/officeart/2005/8/layout/vList4"/>
    <dgm:cxn modelId="{E116F5E1-2B8F-0D4E-9EF9-7EABF9847747}" type="presParOf" srcId="{D1328F19-D6BF-2345-917A-A98A46AD61E1}" destId="{7527D1F6-AB3F-A340-9BF7-F9C9B8AC0109}" srcOrd="13" destOrd="0" presId="urn:microsoft.com/office/officeart/2005/8/layout/vList4"/>
    <dgm:cxn modelId="{6495F402-0786-444F-AF2C-F367A79FAB76}" type="presParOf" srcId="{D1328F19-D6BF-2345-917A-A98A46AD61E1}" destId="{D8369848-8C87-874A-BD5E-13BB03D8C0C1}" srcOrd="14" destOrd="0" presId="urn:microsoft.com/office/officeart/2005/8/layout/vList4"/>
    <dgm:cxn modelId="{60FC4076-BAA4-CF44-BCBA-6DBE8DE4FE53}" type="presParOf" srcId="{D8369848-8C87-874A-BD5E-13BB03D8C0C1}" destId="{86B67833-0FA9-644C-93FE-8AD84BB71ADB}" srcOrd="0" destOrd="0" presId="urn:microsoft.com/office/officeart/2005/8/layout/vList4"/>
    <dgm:cxn modelId="{12270090-2B14-C04B-9F3B-8C160106113C}" type="presParOf" srcId="{D8369848-8C87-874A-BD5E-13BB03D8C0C1}" destId="{B9FF038A-0C1F-944C-A4FC-5416697849F6}" srcOrd="1" destOrd="0" presId="urn:microsoft.com/office/officeart/2005/8/layout/vList4"/>
    <dgm:cxn modelId="{4B29ACEC-73D9-9243-A56C-DD27DEF8CF13}" type="presParOf" srcId="{D8369848-8C87-874A-BD5E-13BB03D8C0C1}" destId="{91C97AA9-86C1-9C4D-A580-B63DBBD8FFF9}" srcOrd="2" destOrd="0" presId="urn:microsoft.com/office/officeart/2005/8/layout/vList4"/>
    <dgm:cxn modelId="{6416459B-60C8-524F-ACD5-5A304719C4A1}" type="presParOf" srcId="{D1328F19-D6BF-2345-917A-A98A46AD61E1}" destId="{F0C86B52-4B4C-C443-9D28-1FCD33000F60}" srcOrd="15" destOrd="0" presId="urn:microsoft.com/office/officeart/2005/8/layout/vList4"/>
    <dgm:cxn modelId="{BA4777DD-30A7-F549-ABD7-13A322DF5A8E}" type="presParOf" srcId="{D1328F19-D6BF-2345-917A-A98A46AD61E1}" destId="{7B7FEA8F-FDA6-F640-99B3-1D075B90A049}" srcOrd="16" destOrd="0" presId="urn:microsoft.com/office/officeart/2005/8/layout/vList4"/>
    <dgm:cxn modelId="{A332D615-4C4B-0A4B-A6E6-D32DCEAEB85C}" type="presParOf" srcId="{7B7FEA8F-FDA6-F640-99B3-1D075B90A049}" destId="{4A08DA84-9D29-6948-B548-9A3968B25CAC}" srcOrd="0" destOrd="0" presId="urn:microsoft.com/office/officeart/2005/8/layout/vList4"/>
    <dgm:cxn modelId="{348845AC-CA8A-AB41-A51D-489F36C7FF3D}" type="presParOf" srcId="{7B7FEA8F-FDA6-F640-99B3-1D075B90A049}" destId="{9CCE717B-D230-2A4D-A18E-86B821CF7583}" srcOrd="1" destOrd="0" presId="urn:microsoft.com/office/officeart/2005/8/layout/vList4"/>
    <dgm:cxn modelId="{82DC9E10-4B0C-AA4E-931E-C8F94EA91696}" type="presParOf" srcId="{7B7FEA8F-FDA6-F640-99B3-1D075B90A049}" destId="{567E1829-AE77-AE44-AAB1-E6CEF1666EF7}" srcOrd="2" destOrd="0" presId="urn:microsoft.com/office/officeart/2005/8/layout/vList4"/>
    <dgm:cxn modelId="{13A259F1-50D4-B44B-9B55-BE14156BA745}" type="presParOf" srcId="{D1328F19-D6BF-2345-917A-A98A46AD61E1}" destId="{882C6E4B-2142-FE4D-B4A4-D93270208F32}" srcOrd="17" destOrd="0" presId="urn:microsoft.com/office/officeart/2005/8/layout/vList4"/>
    <dgm:cxn modelId="{5DDB917E-FFBB-A54A-BB94-1ABAEB954E92}" type="presParOf" srcId="{D1328F19-D6BF-2345-917A-A98A46AD61E1}" destId="{A2F70F48-EDDC-BF4C-B58E-0FA53E91C6C1}" srcOrd="18" destOrd="0" presId="urn:microsoft.com/office/officeart/2005/8/layout/vList4"/>
    <dgm:cxn modelId="{34D22AFF-C742-3F46-A656-CEB3B3CDC01A}" type="presParOf" srcId="{A2F70F48-EDDC-BF4C-B58E-0FA53E91C6C1}" destId="{E0DBEDC0-FF13-C143-B854-A09EE0A5A20C}" srcOrd="0" destOrd="0" presId="urn:microsoft.com/office/officeart/2005/8/layout/vList4"/>
    <dgm:cxn modelId="{4FBDA114-C3D4-D547-BCB3-CC319F4E3227}" type="presParOf" srcId="{A2F70F48-EDDC-BF4C-B58E-0FA53E91C6C1}" destId="{5823303A-E784-8649-A4A0-5ACC2270958C}" srcOrd="1" destOrd="0" presId="urn:microsoft.com/office/officeart/2005/8/layout/vList4"/>
    <dgm:cxn modelId="{8F09CACD-16B3-394F-AF3B-C4A66A48CE79}" type="presParOf" srcId="{A2F70F48-EDDC-BF4C-B58E-0FA53E91C6C1}" destId="{E7D60144-5825-F84D-8440-ECC2B66F1822}" srcOrd="2" destOrd="0" presId="urn:microsoft.com/office/officeart/2005/8/layout/vList4"/>
    <dgm:cxn modelId="{A8F7C88E-1051-0948-89AE-53130C593B02}" type="presParOf" srcId="{D1328F19-D6BF-2345-917A-A98A46AD61E1}" destId="{AE82C580-99F3-A441-AB1C-66FB104D2868}" srcOrd="19" destOrd="0" presId="urn:microsoft.com/office/officeart/2005/8/layout/vList4"/>
    <dgm:cxn modelId="{B3C7CB56-9E99-5E44-9103-A86E1EEB6716}" type="presParOf" srcId="{D1328F19-D6BF-2345-917A-A98A46AD61E1}" destId="{BA6F2C90-761C-3545-8AB6-104519026AA1}" srcOrd="20" destOrd="0" presId="urn:microsoft.com/office/officeart/2005/8/layout/vList4"/>
    <dgm:cxn modelId="{6FFD5BF4-3864-A543-ABCD-4E61DA8D5474}" type="presParOf" srcId="{BA6F2C90-761C-3545-8AB6-104519026AA1}" destId="{28825978-5382-EC4C-AFAE-A88D1D6D3EEB}" srcOrd="0" destOrd="0" presId="urn:microsoft.com/office/officeart/2005/8/layout/vList4"/>
    <dgm:cxn modelId="{BC9B9034-BD84-BC42-AEF5-E18AEFD02FAE}" type="presParOf" srcId="{BA6F2C90-761C-3545-8AB6-104519026AA1}" destId="{ED58E149-289C-B54A-A99D-E603DC649A70}" srcOrd="1" destOrd="0" presId="urn:microsoft.com/office/officeart/2005/8/layout/vList4"/>
    <dgm:cxn modelId="{13928EC9-985D-5845-A60C-BD786AECD458}" type="presParOf" srcId="{BA6F2C90-761C-3545-8AB6-104519026AA1}" destId="{FC28079F-88FD-CD47-B901-2E0267CA7342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95A30F-47D9-0646-95AE-8677D63F4DF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843E98F1-A5AB-D540-A453-9BC237A58CAE}">
      <dgm:prSet/>
      <dgm:spPr/>
      <dgm:t>
        <a:bodyPr/>
        <a:lstStyle/>
        <a:p>
          <a:pPr rtl="0"/>
          <a:r>
            <a:rPr lang="es-ES_tradnl" dirty="0" smtClean="0"/>
            <a:t>El CNBI se reúne dos veces al mes, el segundo y cuarto martes de cada mes. </a:t>
          </a:r>
          <a:endParaRPr lang="es-ES_tradnl" dirty="0"/>
        </a:p>
      </dgm:t>
    </dgm:pt>
    <dgm:pt modelId="{070439F1-8C09-514E-BF82-A91F514A5A89}" type="parTrans" cxnId="{207E0D59-9CFF-F549-861B-574CF7EFC43E}">
      <dgm:prSet/>
      <dgm:spPr/>
      <dgm:t>
        <a:bodyPr/>
        <a:lstStyle/>
        <a:p>
          <a:endParaRPr lang="es-ES_tradnl"/>
        </a:p>
      </dgm:t>
    </dgm:pt>
    <dgm:pt modelId="{2F1B22AE-DE07-E449-99C1-7FC143714700}" type="sibTrans" cxnId="{207E0D59-9CFF-F549-861B-574CF7EFC43E}">
      <dgm:prSet/>
      <dgm:spPr/>
      <dgm:t>
        <a:bodyPr/>
        <a:lstStyle/>
        <a:p>
          <a:endParaRPr lang="es-ES_tradnl"/>
        </a:p>
      </dgm:t>
    </dgm:pt>
    <dgm:pt modelId="{682387C7-C792-2C42-82F4-4E2A227CE1DF}">
      <dgm:prSet/>
      <dgm:spPr/>
      <dgm:t>
        <a:bodyPr/>
        <a:lstStyle/>
        <a:p>
          <a:pPr rtl="0"/>
          <a:r>
            <a:rPr lang="es-ES_tradnl" smtClean="0"/>
            <a:t>La duración del proceso de aprobación dependerá de que toda la documentación esté completa y de la complejidad del estudio evaluado</a:t>
          </a:r>
          <a:endParaRPr lang="es-ES_tradnl"/>
        </a:p>
      </dgm:t>
    </dgm:pt>
    <dgm:pt modelId="{E724EC63-8CC6-C04A-937F-D74E28D15214}" type="parTrans" cxnId="{345371EA-8A98-8D46-B4C7-4C44F256D952}">
      <dgm:prSet/>
      <dgm:spPr/>
      <dgm:t>
        <a:bodyPr/>
        <a:lstStyle/>
        <a:p>
          <a:endParaRPr lang="es-ES_tradnl"/>
        </a:p>
      </dgm:t>
    </dgm:pt>
    <dgm:pt modelId="{2E3F54FD-D4D1-664F-B8C5-0DD1870671AF}" type="sibTrans" cxnId="{345371EA-8A98-8D46-B4C7-4C44F256D952}">
      <dgm:prSet/>
      <dgm:spPr/>
      <dgm:t>
        <a:bodyPr/>
        <a:lstStyle/>
        <a:p>
          <a:endParaRPr lang="es-ES_tradnl"/>
        </a:p>
      </dgm:t>
    </dgm:pt>
    <dgm:pt modelId="{A2F2CF96-591D-9142-815A-71E15AFE087B}" type="pres">
      <dgm:prSet presAssocID="{1095A30F-47D9-0646-95AE-8677D63F4D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BEBA8C28-865D-F844-AD3D-7F9D21636FD4}" type="pres">
      <dgm:prSet presAssocID="{1095A30F-47D9-0646-95AE-8677D63F4DF5}" presName="Name1" presStyleCnt="0"/>
      <dgm:spPr/>
    </dgm:pt>
    <dgm:pt modelId="{DB2CD5B6-F491-4140-AC34-49CBD1598297}" type="pres">
      <dgm:prSet presAssocID="{1095A30F-47D9-0646-95AE-8677D63F4DF5}" presName="cycle" presStyleCnt="0"/>
      <dgm:spPr/>
    </dgm:pt>
    <dgm:pt modelId="{2A7A0015-2B1A-2748-ADED-7D09E3BE7106}" type="pres">
      <dgm:prSet presAssocID="{1095A30F-47D9-0646-95AE-8677D63F4DF5}" presName="srcNode" presStyleLbl="node1" presStyleIdx="0" presStyleCnt="2"/>
      <dgm:spPr/>
    </dgm:pt>
    <dgm:pt modelId="{90F27F62-EB83-DE4B-8520-C670145FAE89}" type="pres">
      <dgm:prSet presAssocID="{1095A30F-47D9-0646-95AE-8677D63F4DF5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3B2C0736-6471-EA4B-8AA0-90985BC85A71}" type="pres">
      <dgm:prSet presAssocID="{1095A30F-47D9-0646-95AE-8677D63F4DF5}" presName="extraNode" presStyleLbl="node1" presStyleIdx="0" presStyleCnt="2"/>
      <dgm:spPr/>
    </dgm:pt>
    <dgm:pt modelId="{7B8AD8C1-F3AB-244B-8AB3-FA98A3ABA6A0}" type="pres">
      <dgm:prSet presAssocID="{1095A30F-47D9-0646-95AE-8677D63F4DF5}" presName="dstNode" presStyleLbl="node1" presStyleIdx="0" presStyleCnt="2"/>
      <dgm:spPr/>
    </dgm:pt>
    <dgm:pt modelId="{CF01EB82-81F3-D743-95F5-B991B412813F}" type="pres">
      <dgm:prSet presAssocID="{843E98F1-A5AB-D540-A453-9BC237A58CAE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ED67DCB-4A65-6A4D-A4D4-584C0BBF13BF}" type="pres">
      <dgm:prSet presAssocID="{843E98F1-A5AB-D540-A453-9BC237A58CAE}" presName="accent_1" presStyleCnt="0"/>
      <dgm:spPr/>
    </dgm:pt>
    <dgm:pt modelId="{8691BE08-4C39-3C4E-93C9-70DACBE95C11}" type="pres">
      <dgm:prSet presAssocID="{843E98F1-A5AB-D540-A453-9BC237A58CAE}" presName="accentRepeatNode" presStyleLbl="solidFgAcc1" presStyleIdx="0" presStyleCnt="2" custScaleX="81994" custScaleY="817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E99442-2405-5D4A-9146-2BD751FED710}" type="pres">
      <dgm:prSet presAssocID="{682387C7-C792-2C42-82F4-4E2A227CE1D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B740708-28AC-B044-8BEA-F61EBD7ACB4E}" type="pres">
      <dgm:prSet presAssocID="{682387C7-C792-2C42-82F4-4E2A227CE1DF}" presName="accent_2" presStyleCnt="0"/>
      <dgm:spPr/>
    </dgm:pt>
    <dgm:pt modelId="{4637439E-DCDE-DB43-8C47-8C038AFA3614}" type="pres">
      <dgm:prSet presAssocID="{682387C7-C792-2C42-82F4-4E2A227CE1DF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45371EA-8A98-8D46-B4C7-4C44F256D952}" srcId="{1095A30F-47D9-0646-95AE-8677D63F4DF5}" destId="{682387C7-C792-2C42-82F4-4E2A227CE1DF}" srcOrd="1" destOrd="0" parTransId="{E724EC63-8CC6-C04A-937F-D74E28D15214}" sibTransId="{2E3F54FD-D4D1-664F-B8C5-0DD1870671AF}"/>
    <dgm:cxn modelId="{F6306E3C-1A51-FE40-8399-B6B67C1BC5AF}" type="presOf" srcId="{843E98F1-A5AB-D540-A453-9BC237A58CAE}" destId="{CF01EB82-81F3-D743-95F5-B991B412813F}" srcOrd="0" destOrd="0" presId="urn:microsoft.com/office/officeart/2008/layout/VerticalCurvedList"/>
    <dgm:cxn modelId="{DB38A1AA-D119-1E4F-BA15-00CAEB798235}" type="presOf" srcId="{682387C7-C792-2C42-82F4-4E2A227CE1DF}" destId="{F4E99442-2405-5D4A-9146-2BD751FED710}" srcOrd="0" destOrd="0" presId="urn:microsoft.com/office/officeart/2008/layout/VerticalCurvedList"/>
    <dgm:cxn modelId="{207E0D59-9CFF-F549-861B-574CF7EFC43E}" srcId="{1095A30F-47D9-0646-95AE-8677D63F4DF5}" destId="{843E98F1-A5AB-D540-A453-9BC237A58CAE}" srcOrd="0" destOrd="0" parTransId="{070439F1-8C09-514E-BF82-A91F514A5A89}" sibTransId="{2F1B22AE-DE07-E449-99C1-7FC143714700}"/>
    <dgm:cxn modelId="{A32048AD-F66D-514F-8338-CC4A0D6314C4}" type="presOf" srcId="{2F1B22AE-DE07-E449-99C1-7FC143714700}" destId="{90F27F62-EB83-DE4B-8520-C670145FAE89}" srcOrd="0" destOrd="0" presId="urn:microsoft.com/office/officeart/2008/layout/VerticalCurvedList"/>
    <dgm:cxn modelId="{911C246D-9C0B-ED45-AE9E-32E9C5098ED3}" type="presOf" srcId="{1095A30F-47D9-0646-95AE-8677D63F4DF5}" destId="{A2F2CF96-591D-9142-815A-71E15AFE087B}" srcOrd="0" destOrd="0" presId="urn:microsoft.com/office/officeart/2008/layout/VerticalCurvedList"/>
    <dgm:cxn modelId="{4CCA02E3-DB0B-194D-AE4B-6ADEB49A1DA0}" type="presParOf" srcId="{A2F2CF96-591D-9142-815A-71E15AFE087B}" destId="{BEBA8C28-865D-F844-AD3D-7F9D21636FD4}" srcOrd="0" destOrd="0" presId="urn:microsoft.com/office/officeart/2008/layout/VerticalCurvedList"/>
    <dgm:cxn modelId="{FB833E97-3A66-DA47-B715-2DEC32A9C6DD}" type="presParOf" srcId="{BEBA8C28-865D-F844-AD3D-7F9D21636FD4}" destId="{DB2CD5B6-F491-4140-AC34-49CBD1598297}" srcOrd="0" destOrd="0" presId="urn:microsoft.com/office/officeart/2008/layout/VerticalCurvedList"/>
    <dgm:cxn modelId="{199A9957-626D-AD4B-A6E8-ABC4E9C4E1BF}" type="presParOf" srcId="{DB2CD5B6-F491-4140-AC34-49CBD1598297}" destId="{2A7A0015-2B1A-2748-ADED-7D09E3BE7106}" srcOrd="0" destOrd="0" presId="urn:microsoft.com/office/officeart/2008/layout/VerticalCurvedList"/>
    <dgm:cxn modelId="{1D3482FC-1BDA-C44F-AAFE-7159832289CA}" type="presParOf" srcId="{DB2CD5B6-F491-4140-AC34-49CBD1598297}" destId="{90F27F62-EB83-DE4B-8520-C670145FAE89}" srcOrd="1" destOrd="0" presId="urn:microsoft.com/office/officeart/2008/layout/VerticalCurvedList"/>
    <dgm:cxn modelId="{F454534B-EE63-1B4D-9B14-70DFD2176D3A}" type="presParOf" srcId="{DB2CD5B6-F491-4140-AC34-49CBD1598297}" destId="{3B2C0736-6471-EA4B-8AA0-90985BC85A71}" srcOrd="2" destOrd="0" presId="urn:microsoft.com/office/officeart/2008/layout/VerticalCurvedList"/>
    <dgm:cxn modelId="{1A0B6D47-3C6F-EC48-9742-B2FC1831BED5}" type="presParOf" srcId="{DB2CD5B6-F491-4140-AC34-49CBD1598297}" destId="{7B8AD8C1-F3AB-244B-8AB3-FA98A3ABA6A0}" srcOrd="3" destOrd="0" presId="urn:microsoft.com/office/officeart/2008/layout/VerticalCurvedList"/>
    <dgm:cxn modelId="{FEBB77F3-A6CA-904D-B724-A2EC0DA1DC43}" type="presParOf" srcId="{BEBA8C28-865D-F844-AD3D-7F9D21636FD4}" destId="{CF01EB82-81F3-D743-95F5-B991B412813F}" srcOrd="1" destOrd="0" presId="urn:microsoft.com/office/officeart/2008/layout/VerticalCurvedList"/>
    <dgm:cxn modelId="{21118377-F604-4D47-B312-BCE75B52D797}" type="presParOf" srcId="{BEBA8C28-865D-F844-AD3D-7F9D21636FD4}" destId="{BED67DCB-4A65-6A4D-A4D4-584C0BBF13BF}" srcOrd="2" destOrd="0" presId="urn:microsoft.com/office/officeart/2008/layout/VerticalCurvedList"/>
    <dgm:cxn modelId="{A11ECF87-EAA7-AF4A-A148-7CC09EBFAFAF}" type="presParOf" srcId="{BED67DCB-4A65-6A4D-A4D4-584C0BBF13BF}" destId="{8691BE08-4C39-3C4E-93C9-70DACBE95C11}" srcOrd="0" destOrd="0" presId="urn:microsoft.com/office/officeart/2008/layout/VerticalCurvedList"/>
    <dgm:cxn modelId="{647AFE25-F33D-4448-88F5-19A9D9D57B9B}" type="presParOf" srcId="{BEBA8C28-865D-F844-AD3D-7F9D21636FD4}" destId="{F4E99442-2405-5D4A-9146-2BD751FED710}" srcOrd="3" destOrd="0" presId="urn:microsoft.com/office/officeart/2008/layout/VerticalCurvedList"/>
    <dgm:cxn modelId="{BF387ADC-6364-DE46-83E0-B230009D14EE}" type="presParOf" srcId="{BEBA8C28-865D-F844-AD3D-7F9D21636FD4}" destId="{5B740708-28AC-B044-8BEA-F61EBD7ACB4E}" srcOrd="4" destOrd="0" presId="urn:microsoft.com/office/officeart/2008/layout/VerticalCurvedList"/>
    <dgm:cxn modelId="{AEEDB0D2-DDD7-8F45-9766-178933853802}" type="presParOf" srcId="{5B740708-28AC-B044-8BEA-F61EBD7ACB4E}" destId="{4637439E-DCDE-DB43-8C47-8C038AFA36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1D409-F676-2C40-8252-609BEF2F3FA6}" type="doc">
      <dgm:prSet loTypeId="urn:microsoft.com/office/officeart/2005/8/layout/equation2" loCatId="" qsTypeId="urn:microsoft.com/office/officeart/2005/8/quickstyle/simple4" qsCatId="simple" csTypeId="urn:microsoft.com/office/officeart/2005/8/colors/colorful1" csCatId="colorful" phldr="1"/>
      <dgm:spPr/>
    </dgm:pt>
    <dgm:pt modelId="{E4B44F5E-A07E-F24E-BBCC-9556D2A3059A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Normativas y Pautas internacionales , </a:t>
          </a:r>
          <a:endParaRPr lang="es-ES_tradnl" dirty="0">
            <a:solidFill>
              <a:schemeClr val="tx1"/>
            </a:solidFill>
          </a:endParaRPr>
        </a:p>
      </dgm:t>
    </dgm:pt>
    <dgm:pt modelId="{C2116C9A-D63B-8149-8859-0B8B65ABD8C1}" type="parTrans" cxnId="{AC4935D2-066D-6D45-B5E1-D0CA3AB17641}">
      <dgm:prSet/>
      <dgm:spPr/>
      <dgm:t>
        <a:bodyPr/>
        <a:lstStyle/>
        <a:p>
          <a:endParaRPr lang="es-ES_tradnl"/>
        </a:p>
      </dgm:t>
    </dgm:pt>
    <dgm:pt modelId="{35E5D926-0E1F-9745-A640-58E5BFCA1900}" type="sibTrans" cxnId="{AC4935D2-066D-6D45-B5E1-D0CA3AB17641}">
      <dgm:prSet/>
      <dgm:spPr/>
      <dgm:t>
        <a:bodyPr/>
        <a:lstStyle/>
        <a:p>
          <a:endParaRPr lang="es-ES_tradnl" dirty="0"/>
        </a:p>
      </dgm:t>
    </dgm:pt>
    <dgm:pt modelId="{67F2676E-B125-C044-9DBA-D5A76A7372A7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Normativas nacionales </a:t>
          </a:r>
          <a:endParaRPr lang="es-ES_tradnl" dirty="0">
            <a:solidFill>
              <a:schemeClr val="tx1"/>
            </a:solidFill>
          </a:endParaRPr>
        </a:p>
      </dgm:t>
    </dgm:pt>
    <dgm:pt modelId="{A2B7C4A2-5D2C-F448-A4DF-6867202BADB2}" type="parTrans" cxnId="{365D9110-AC06-0C46-84D1-134AD8A6029F}">
      <dgm:prSet/>
      <dgm:spPr/>
      <dgm:t>
        <a:bodyPr/>
        <a:lstStyle/>
        <a:p>
          <a:endParaRPr lang="es-ES_tradnl"/>
        </a:p>
      </dgm:t>
    </dgm:pt>
    <dgm:pt modelId="{BAEC909D-41DA-8245-A382-B92F54353A8C}" type="sibTrans" cxnId="{365D9110-AC06-0C46-84D1-134AD8A6029F}">
      <dgm:prSet/>
      <dgm:spPr/>
      <dgm:t>
        <a:bodyPr/>
        <a:lstStyle/>
        <a:p>
          <a:endParaRPr lang="es-ES_tradnl" dirty="0"/>
        </a:p>
      </dgm:t>
    </dgm:pt>
    <dgm:pt modelId="{B7D1C426-E583-C24E-917C-D469F62EEB41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CNBI</a:t>
          </a:r>
          <a:endParaRPr lang="es-ES_tradnl" dirty="0">
            <a:solidFill>
              <a:schemeClr val="tx1"/>
            </a:solidFill>
          </a:endParaRPr>
        </a:p>
      </dgm:t>
    </dgm:pt>
    <dgm:pt modelId="{21C1E32A-0BAC-4E47-BDEB-25345B009966}" type="parTrans" cxnId="{5386F756-FF39-A749-B472-294656861AF6}">
      <dgm:prSet/>
      <dgm:spPr/>
      <dgm:t>
        <a:bodyPr/>
        <a:lstStyle/>
        <a:p>
          <a:endParaRPr lang="es-ES_tradnl"/>
        </a:p>
      </dgm:t>
    </dgm:pt>
    <dgm:pt modelId="{89C9861B-54C5-BE41-9320-F4F7BC0229C7}" type="sibTrans" cxnId="{5386F756-FF39-A749-B472-294656861AF6}">
      <dgm:prSet/>
      <dgm:spPr/>
      <dgm:t>
        <a:bodyPr/>
        <a:lstStyle/>
        <a:p>
          <a:endParaRPr lang="es-ES_tradnl"/>
        </a:p>
      </dgm:t>
    </dgm:pt>
    <dgm:pt modelId="{79217636-1734-3649-81F8-F4FD1A30E8AA}" type="pres">
      <dgm:prSet presAssocID="{40E1D409-F676-2C40-8252-609BEF2F3FA6}" presName="Name0" presStyleCnt="0">
        <dgm:presLayoutVars>
          <dgm:dir/>
          <dgm:resizeHandles val="exact"/>
        </dgm:presLayoutVars>
      </dgm:prSet>
      <dgm:spPr/>
    </dgm:pt>
    <dgm:pt modelId="{F287F60C-89CE-9B48-93B3-E4856D464A3A}" type="pres">
      <dgm:prSet presAssocID="{40E1D409-F676-2C40-8252-609BEF2F3FA6}" presName="vNodes" presStyleCnt="0"/>
      <dgm:spPr/>
    </dgm:pt>
    <dgm:pt modelId="{2D30B5E2-DBD9-BB48-A616-F2E09A40B429}" type="pres">
      <dgm:prSet presAssocID="{E4B44F5E-A07E-F24E-BBCC-9556D2A3059A}" presName="node" presStyleLbl="node1" presStyleIdx="0" presStyleCnt="3" custScaleX="15332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868DBBE-C838-0741-8E5A-774C4F782C65}" type="pres">
      <dgm:prSet presAssocID="{35E5D926-0E1F-9745-A640-58E5BFCA1900}" presName="spacerT" presStyleCnt="0"/>
      <dgm:spPr/>
    </dgm:pt>
    <dgm:pt modelId="{9AD2511E-10B5-A44B-BEDE-D753A20F70C3}" type="pres">
      <dgm:prSet presAssocID="{35E5D926-0E1F-9745-A640-58E5BFCA1900}" presName="sibTrans" presStyleLbl="sibTrans2D1" presStyleIdx="0" presStyleCnt="2"/>
      <dgm:spPr/>
      <dgm:t>
        <a:bodyPr/>
        <a:lstStyle/>
        <a:p>
          <a:endParaRPr lang="es-ES_tradnl"/>
        </a:p>
      </dgm:t>
    </dgm:pt>
    <dgm:pt modelId="{BAEDB412-57CC-EA4C-91C1-CA058AE02596}" type="pres">
      <dgm:prSet presAssocID="{35E5D926-0E1F-9745-A640-58E5BFCA1900}" presName="spacerB" presStyleCnt="0"/>
      <dgm:spPr/>
    </dgm:pt>
    <dgm:pt modelId="{B50D2DD1-26B8-014B-8E35-263EAF8C7A76}" type="pres">
      <dgm:prSet presAssocID="{67F2676E-B125-C044-9DBA-D5A76A7372A7}" presName="node" presStyleLbl="node1" presStyleIdx="1" presStyleCnt="3" custScaleX="15818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32939B5-EEF6-7546-8B82-202012CB2BF2}" type="pres">
      <dgm:prSet presAssocID="{40E1D409-F676-2C40-8252-609BEF2F3FA6}" presName="sibTransLast" presStyleLbl="sibTrans2D1" presStyleIdx="1" presStyleCnt="2"/>
      <dgm:spPr/>
      <dgm:t>
        <a:bodyPr/>
        <a:lstStyle/>
        <a:p>
          <a:endParaRPr lang="es-ES_tradnl"/>
        </a:p>
      </dgm:t>
    </dgm:pt>
    <dgm:pt modelId="{9C94B8F3-9D76-6E47-9CF5-E50427FCB2B9}" type="pres">
      <dgm:prSet presAssocID="{40E1D409-F676-2C40-8252-609BEF2F3FA6}" presName="connectorText" presStyleLbl="sibTrans2D1" presStyleIdx="1" presStyleCnt="2"/>
      <dgm:spPr/>
      <dgm:t>
        <a:bodyPr/>
        <a:lstStyle/>
        <a:p>
          <a:endParaRPr lang="es-ES_tradnl"/>
        </a:p>
      </dgm:t>
    </dgm:pt>
    <dgm:pt modelId="{99688F68-BA91-0E4C-91FD-BA1F08046E97}" type="pres">
      <dgm:prSet presAssocID="{40E1D409-F676-2C40-8252-609BEF2F3FA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689ED2E-EA00-1744-9050-73AC935F5E80}" type="presOf" srcId="{E4B44F5E-A07E-F24E-BBCC-9556D2A3059A}" destId="{2D30B5E2-DBD9-BB48-A616-F2E09A40B429}" srcOrd="0" destOrd="0" presId="urn:microsoft.com/office/officeart/2005/8/layout/equation2"/>
    <dgm:cxn modelId="{8032BD9A-1DE3-1247-9911-6F89EB1046FC}" type="presOf" srcId="{35E5D926-0E1F-9745-A640-58E5BFCA1900}" destId="{9AD2511E-10B5-A44B-BEDE-D753A20F70C3}" srcOrd="0" destOrd="0" presId="urn:microsoft.com/office/officeart/2005/8/layout/equation2"/>
    <dgm:cxn modelId="{ABADD9D8-B3AD-C54F-B4B9-05BCD26E9864}" type="presOf" srcId="{B7D1C426-E583-C24E-917C-D469F62EEB41}" destId="{99688F68-BA91-0E4C-91FD-BA1F08046E97}" srcOrd="0" destOrd="0" presId="urn:microsoft.com/office/officeart/2005/8/layout/equation2"/>
    <dgm:cxn modelId="{5386F756-FF39-A749-B472-294656861AF6}" srcId="{40E1D409-F676-2C40-8252-609BEF2F3FA6}" destId="{B7D1C426-E583-C24E-917C-D469F62EEB41}" srcOrd="2" destOrd="0" parTransId="{21C1E32A-0BAC-4E47-BDEB-25345B009966}" sibTransId="{89C9861B-54C5-BE41-9320-F4F7BC0229C7}"/>
    <dgm:cxn modelId="{63718A60-305B-B34E-AF68-F099681C51E8}" type="presOf" srcId="{BAEC909D-41DA-8245-A382-B92F54353A8C}" destId="{632939B5-EEF6-7546-8B82-202012CB2BF2}" srcOrd="0" destOrd="0" presId="urn:microsoft.com/office/officeart/2005/8/layout/equation2"/>
    <dgm:cxn modelId="{D0CAD236-184E-8B42-A28F-794FF79B16AC}" type="presOf" srcId="{BAEC909D-41DA-8245-A382-B92F54353A8C}" destId="{9C94B8F3-9D76-6E47-9CF5-E50427FCB2B9}" srcOrd="1" destOrd="0" presId="urn:microsoft.com/office/officeart/2005/8/layout/equation2"/>
    <dgm:cxn modelId="{00151A55-14BC-9547-9177-FF3ECF645871}" type="presOf" srcId="{40E1D409-F676-2C40-8252-609BEF2F3FA6}" destId="{79217636-1734-3649-81F8-F4FD1A30E8AA}" srcOrd="0" destOrd="0" presId="urn:microsoft.com/office/officeart/2005/8/layout/equation2"/>
    <dgm:cxn modelId="{AC4935D2-066D-6D45-B5E1-D0CA3AB17641}" srcId="{40E1D409-F676-2C40-8252-609BEF2F3FA6}" destId="{E4B44F5E-A07E-F24E-BBCC-9556D2A3059A}" srcOrd="0" destOrd="0" parTransId="{C2116C9A-D63B-8149-8859-0B8B65ABD8C1}" sibTransId="{35E5D926-0E1F-9745-A640-58E5BFCA1900}"/>
    <dgm:cxn modelId="{BD8B7BE7-815E-2143-BA52-1D32E83C8914}" type="presOf" srcId="{67F2676E-B125-C044-9DBA-D5A76A7372A7}" destId="{B50D2DD1-26B8-014B-8E35-263EAF8C7A76}" srcOrd="0" destOrd="0" presId="urn:microsoft.com/office/officeart/2005/8/layout/equation2"/>
    <dgm:cxn modelId="{365D9110-AC06-0C46-84D1-134AD8A6029F}" srcId="{40E1D409-F676-2C40-8252-609BEF2F3FA6}" destId="{67F2676E-B125-C044-9DBA-D5A76A7372A7}" srcOrd="1" destOrd="0" parTransId="{A2B7C4A2-5D2C-F448-A4DF-6867202BADB2}" sibTransId="{BAEC909D-41DA-8245-A382-B92F54353A8C}"/>
    <dgm:cxn modelId="{9FE3A556-96D2-4249-9EED-70FCDBCE0BA9}" type="presParOf" srcId="{79217636-1734-3649-81F8-F4FD1A30E8AA}" destId="{F287F60C-89CE-9B48-93B3-E4856D464A3A}" srcOrd="0" destOrd="0" presId="urn:microsoft.com/office/officeart/2005/8/layout/equation2"/>
    <dgm:cxn modelId="{901983BC-3E5E-B043-A98F-2193935F36EB}" type="presParOf" srcId="{F287F60C-89CE-9B48-93B3-E4856D464A3A}" destId="{2D30B5E2-DBD9-BB48-A616-F2E09A40B429}" srcOrd="0" destOrd="0" presId="urn:microsoft.com/office/officeart/2005/8/layout/equation2"/>
    <dgm:cxn modelId="{A2E35EB3-6A71-374D-9840-E17EA845982E}" type="presParOf" srcId="{F287F60C-89CE-9B48-93B3-E4856D464A3A}" destId="{A868DBBE-C838-0741-8E5A-774C4F782C65}" srcOrd="1" destOrd="0" presId="urn:microsoft.com/office/officeart/2005/8/layout/equation2"/>
    <dgm:cxn modelId="{74F2BF01-FC4A-AB42-9A8C-4EE9F0619A49}" type="presParOf" srcId="{F287F60C-89CE-9B48-93B3-E4856D464A3A}" destId="{9AD2511E-10B5-A44B-BEDE-D753A20F70C3}" srcOrd="2" destOrd="0" presId="urn:microsoft.com/office/officeart/2005/8/layout/equation2"/>
    <dgm:cxn modelId="{A11D148E-CD31-B345-B9E1-C812B850FC16}" type="presParOf" srcId="{F287F60C-89CE-9B48-93B3-E4856D464A3A}" destId="{BAEDB412-57CC-EA4C-91C1-CA058AE02596}" srcOrd="3" destOrd="0" presId="urn:microsoft.com/office/officeart/2005/8/layout/equation2"/>
    <dgm:cxn modelId="{62A1EB63-5BD3-274A-9FD5-A1D577A1D403}" type="presParOf" srcId="{F287F60C-89CE-9B48-93B3-E4856D464A3A}" destId="{B50D2DD1-26B8-014B-8E35-263EAF8C7A76}" srcOrd="4" destOrd="0" presId="urn:microsoft.com/office/officeart/2005/8/layout/equation2"/>
    <dgm:cxn modelId="{CE1A8C3D-6B2D-5B48-8A2E-15F2D6237F60}" type="presParOf" srcId="{79217636-1734-3649-81F8-F4FD1A30E8AA}" destId="{632939B5-EEF6-7546-8B82-202012CB2BF2}" srcOrd="1" destOrd="0" presId="urn:microsoft.com/office/officeart/2005/8/layout/equation2"/>
    <dgm:cxn modelId="{B64C5D6F-C45C-3D4C-A651-CC2DB7696847}" type="presParOf" srcId="{632939B5-EEF6-7546-8B82-202012CB2BF2}" destId="{9C94B8F3-9D76-6E47-9CF5-E50427FCB2B9}" srcOrd="0" destOrd="0" presId="urn:microsoft.com/office/officeart/2005/8/layout/equation2"/>
    <dgm:cxn modelId="{ABDB5913-48D9-DB4B-877E-95A02F78530F}" type="presParOf" srcId="{79217636-1734-3649-81F8-F4FD1A30E8AA}" destId="{99688F68-BA91-0E4C-91FD-BA1F08046E9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3B41E3-4A65-8D40-9EF6-FDA583E0F2FE}" type="doc">
      <dgm:prSet loTypeId="urn:microsoft.com/office/officeart/2005/8/layout/process4" loCatId="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s-ES_tradnl"/>
        </a:p>
      </dgm:t>
    </dgm:pt>
    <dgm:pt modelId="{61F44EAB-BC8A-FA41-A881-A5C05FF9A6F0}">
      <dgm:prSet/>
      <dgm:spPr/>
      <dgm:t>
        <a:bodyPr/>
        <a:lstStyle/>
        <a:p>
          <a:pPr rtl="0"/>
          <a:r>
            <a:rPr lang="es-ES_tradnl" dirty="0" smtClean="0"/>
            <a:t>Código de Núremberg 1947</a:t>
          </a:r>
          <a:endParaRPr lang="es-ES_tradnl" dirty="0"/>
        </a:p>
      </dgm:t>
    </dgm:pt>
    <dgm:pt modelId="{8C6C1EFE-A27A-6E4A-9A39-9DBC7B8AA1A3}" type="parTrans" cxnId="{F94FED92-6119-4B43-BBF3-EBE7336CE019}">
      <dgm:prSet/>
      <dgm:spPr/>
      <dgm:t>
        <a:bodyPr/>
        <a:lstStyle/>
        <a:p>
          <a:endParaRPr lang="es-ES_tradnl"/>
        </a:p>
      </dgm:t>
    </dgm:pt>
    <dgm:pt modelId="{72989D97-0641-4546-BE08-8297EB798646}" type="sibTrans" cxnId="{F94FED92-6119-4B43-BBF3-EBE7336CE019}">
      <dgm:prSet/>
      <dgm:spPr/>
      <dgm:t>
        <a:bodyPr/>
        <a:lstStyle/>
        <a:p>
          <a:endParaRPr lang="es-ES_tradnl"/>
        </a:p>
      </dgm:t>
    </dgm:pt>
    <dgm:pt modelId="{BE2321AD-B9CA-9F4A-9D45-1FEEC4A99652}">
      <dgm:prSet/>
      <dgm:spPr/>
      <dgm:t>
        <a:bodyPr/>
        <a:lstStyle/>
        <a:p>
          <a:pPr rtl="0"/>
          <a:r>
            <a:rPr lang="es-ES_tradnl" dirty="0" smtClean="0"/>
            <a:t>Declaración de Helsinki 1964</a:t>
          </a:r>
          <a:endParaRPr lang="es-ES_tradnl" dirty="0"/>
        </a:p>
      </dgm:t>
    </dgm:pt>
    <dgm:pt modelId="{BC33FB3C-0B10-5644-8979-7DAC95D6D144}" type="parTrans" cxnId="{AEBBBEA9-074C-994C-9D4A-3F9F96F1BCD3}">
      <dgm:prSet/>
      <dgm:spPr/>
      <dgm:t>
        <a:bodyPr/>
        <a:lstStyle/>
        <a:p>
          <a:endParaRPr lang="es-ES_tradnl"/>
        </a:p>
      </dgm:t>
    </dgm:pt>
    <dgm:pt modelId="{75A0798E-BFF9-4D4E-8EBE-08DF11179D72}" type="sibTrans" cxnId="{AEBBBEA9-074C-994C-9D4A-3F9F96F1BCD3}">
      <dgm:prSet/>
      <dgm:spPr/>
      <dgm:t>
        <a:bodyPr/>
        <a:lstStyle/>
        <a:p>
          <a:endParaRPr lang="es-ES_tradnl"/>
        </a:p>
      </dgm:t>
    </dgm:pt>
    <dgm:pt modelId="{5939CD41-A509-0447-8FFE-95F0706B0D09}">
      <dgm:prSet/>
      <dgm:spPr/>
      <dgm:t>
        <a:bodyPr/>
        <a:lstStyle/>
        <a:p>
          <a:pPr rtl="0"/>
          <a:r>
            <a:rPr lang="es-ES_tradnl" dirty="0" smtClean="0"/>
            <a:t>Informe Belmont 1978</a:t>
          </a:r>
          <a:endParaRPr lang="es-ES_tradnl" dirty="0"/>
        </a:p>
      </dgm:t>
    </dgm:pt>
    <dgm:pt modelId="{B1FCD2BA-7D10-FA49-9C61-D6244642F157}" type="parTrans" cxnId="{627485A8-4508-5646-9801-6DBE84C348A9}">
      <dgm:prSet/>
      <dgm:spPr/>
      <dgm:t>
        <a:bodyPr/>
        <a:lstStyle/>
        <a:p>
          <a:endParaRPr lang="es-ES_tradnl"/>
        </a:p>
      </dgm:t>
    </dgm:pt>
    <dgm:pt modelId="{CB42E81B-442E-FD4F-9C60-1A2D607A0B3E}" type="sibTrans" cxnId="{627485A8-4508-5646-9801-6DBE84C348A9}">
      <dgm:prSet/>
      <dgm:spPr/>
      <dgm:t>
        <a:bodyPr/>
        <a:lstStyle/>
        <a:p>
          <a:endParaRPr lang="es-ES_tradnl"/>
        </a:p>
      </dgm:t>
    </dgm:pt>
    <dgm:pt modelId="{8081C4D0-CD9E-CE4D-B2CC-D32AF9EC1940}">
      <dgm:prSet/>
      <dgm:spPr/>
      <dgm:t>
        <a:bodyPr/>
        <a:lstStyle/>
        <a:p>
          <a:pPr rtl="0"/>
          <a:r>
            <a:rPr lang="es-ES_tradnl" dirty="0" smtClean="0"/>
            <a:t>Pautas del Consejo de Organizaciones Internacionales de las Ciencias Médicas CIOMS </a:t>
          </a:r>
          <a:endParaRPr lang="es-ES_tradnl" dirty="0"/>
        </a:p>
      </dgm:t>
    </dgm:pt>
    <dgm:pt modelId="{BA5D5842-5228-A143-91EA-F58D956F497D}" type="parTrans" cxnId="{AD2D14DB-D8C2-4845-B7F6-011F2CA7992E}">
      <dgm:prSet/>
      <dgm:spPr/>
      <dgm:t>
        <a:bodyPr/>
        <a:lstStyle/>
        <a:p>
          <a:endParaRPr lang="es-ES_tradnl"/>
        </a:p>
      </dgm:t>
    </dgm:pt>
    <dgm:pt modelId="{B0A1AC8C-87F1-CD49-A5BA-41FFE444C9EF}" type="sibTrans" cxnId="{AD2D14DB-D8C2-4845-B7F6-011F2CA7992E}">
      <dgm:prSet/>
      <dgm:spPr/>
      <dgm:t>
        <a:bodyPr/>
        <a:lstStyle/>
        <a:p>
          <a:endParaRPr lang="es-ES_tradnl"/>
        </a:p>
      </dgm:t>
    </dgm:pt>
    <dgm:pt modelId="{412BADEE-3620-0B46-A4F4-CFA3AA95F5F8}">
      <dgm:prSet/>
      <dgm:spPr/>
      <dgm:t>
        <a:bodyPr/>
        <a:lstStyle/>
        <a:p>
          <a:pPr rtl="0"/>
          <a:r>
            <a:rPr lang="es-ES_tradnl" dirty="0" smtClean="0"/>
            <a:t>Buenas Prácticas Clínicas  </a:t>
          </a:r>
          <a:endParaRPr lang="es-ES_tradnl" dirty="0"/>
        </a:p>
      </dgm:t>
    </dgm:pt>
    <dgm:pt modelId="{CF2CF52F-AD8D-E148-8567-7ECC5DB69AA6}" type="parTrans" cxnId="{6A740F67-8892-DC44-9FCB-745BAD938B6B}">
      <dgm:prSet/>
      <dgm:spPr/>
      <dgm:t>
        <a:bodyPr/>
        <a:lstStyle/>
        <a:p>
          <a:endParaRPr lang="es-ES_tradnl"/>
        </a:p>
      </dgm:t>
    </dgm:pt>
    <dgm:pt modelId="{D251F1DE-6358-F040-9E61-4F2E2E723321}" type="sibTrans" cxnId="{6A740F67-8892-DC44-9FCB-745BAD938B6B}">
      <dgm:prSet/>
      <dgm:spPr/>
      <dgm:t>
        <a:bodyPr/>
        <a:lstStyle/>
        <a:p>
          <a:endParaRPr lang="es-ES_tradnl"/>
        </a:p>
      </dgm:t>
    </dgm:pt>
    <dgm:pt modelId="{E53B6F09-77EA-CA4F-BF81-4148A7816F2A}">
      <dgm:prSet/>
      <dgm:spPr/>
      <dgm:t>
        <a:bodyPr/>
        <a:lstStyle/>
        <a:p>
          <a:pPr rtl="0"/>
          <a:r>
            <a:rPr lang="es-ES_tradnl" dirty="0" smtClean="0"/>
            <a:t>Declaración Universal sobre Bioética y Derechos Humanos de la ONU 2005.</a:t>
          </a:r>
          <a:endParaRPr lang="es-ES_tradnl" dirty="0"/>
        </a:p>
      </dgm:t>
    </dgm:pt>
    <dgm:pt modelId="{D65465B6-CC69-A44E-AB16-930041BD2B1F}" type="parTrans" cxnId="{5C204029-B18E-C949-B308-093D026A4705}">
      <dgm:prSet/>
      <dgm:spPr/>
      <dgm:t>
        <a:bodyPr/>
        <a:lstStyle/>
        <a:p>
          <a:endParaRPr lang="es-ES_tradnl"/>
        </a:p>
      </dgm:t>
    </dgm:pt>
    <dgm:pt modelId="{DAAA3AE2-4937-3643-8FA0-F14D93750FD3}" type="sibTrans" cxnId="{5C204029-B18E-C949-B308-093D026A4705}">
      <dgm:prSet/>
      <dgm:spPr/>
      <dgm:t>
        <a:bodyPr/>
        <a:lstStyle/>
        <a:p>
          <a:endParaRPr lang="es-ES_tradnl"/>
        </a:p>
      </dgm:t>
    </dgm:pt>
    <dgm:pt modelId="{1FAF9027-F347-A340-9B4D-DA5387E7DB6C}" type="pres">
      <dgm:prSet presAssocID="{DE3B41E3-4A65-8D40-9EF6-FDA583E0F2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35DE514-04B4-A24D-8FF4-F379077CE0E2}" type="pres">
      <dgm:prSet presAssocID="{E53B6F09-77EA-CA4F-BF81-4148A7816F2A}" presName="boxAndChildren" presStyleCnt="0"/>
      <dgm:spPr/>
      <dgm:t>
        <a:bodyPr/>
        <a:lstStyle/>
        <a:p>
          <a:endParaRPr lang="es-ES_tradnl"/>
        </a:p>
      </dgm:t>
    </dgm:pt>
    <dgm:pt modelId="{A2FFAEE0-007D-F04A-945E-CE1F9E5D395A}" type="pres">
      <dgm:prSet presAssocID="{E53B6F09-77EA-CA4F-BF81-4148A7816F2A}" presName="parentTextBox" presStyleLbl="node1" presStyleIdx="0" presStyleCnt="6"/>
      <dgm:spPr/>
      <dgm:t>
        <a:bodyPr/>
        <a:lstStyle/>
        <a:p>
          <a:endParaRPr lang="es-ES_tradnl"/>
        </a:p>
      </dgm:t>
    </dgm:pt>
    <dgm:pt modelId="{57D066F4-0247-D049-A361-F45D4ED4A114}" type="pres">
      <dgm:prSet presAssocID="{D251F1DE-6358-F040-9E61-4F2E2E723321}" presName="sp" presStyleCnt="0"/>
      <dgm:spPr/>
      <dgm:t>
        <a:bodyPr/>
        <a:lstStyle/>
        <a:p>
          <a:endParaRPr lang="es-ES_tradnl"/>
        </a:p>
      </dgm:t>
    </dgm:pt>
    <dgm:pt modelId="{D497DADD-2C8B-8A47-AD6E-D6CD06B72668}" type="pres">
      <dgm:prSet presAssocID="{412BADEE-3620-0B46-A4F4-CFA3AA95F5F8}" presName="arrowAndChildren" presStyleCnt="0"/>
      <dgm:spPr/>
      <dgm:t>
        <a:bodyPr/>
        <a:lstStyle/>
        <a:p>
          <a:endParaRPr lang="es-ES_tradnl"/>
        </a:p>
      </dgm:t>
    </dgm:pt>
    <dgm:pt modelId="{AB5BF479-80F1-324C-94D0-9AED698709AD}" type="pres">
      <dgm:prSet presAssocID="{412BADEE-3620-0B46-A4F4-CFA3AA95F5F8}" presName="parentTextArrow" presStyleLbl="node1" presStyleIdx="1" presStyleCnt="6"/>
      <dgm:spPr/>
      <dgm:t>
        <a:bodyPr/>
        <a:lstStyle/>
        <a:p>
          <a:endParaRPr lang="es-ES_tradnl"/>
        </a:p>
      </dgm:t>
    </dgm:pt>
    <dgm:pt modelId="{3AA0F949-586D-2743-A20E-0394CB33D61F}" type="pres">
      <dgm:prSet presAssocID="{B0A1AC8C-87F1-CD49-A5BA-41FFE444C9EF}" presName="sp" presStyleCnt="0"/>
      <dgm:spPr/>
      <dgm:t>
        <a:bodyPr/>
        <a:lstStyle/>
        <a:p>
          <a:endParaRPr lang="es-ES_tradnl"/>
        </a:p>
      </dgm:t>
    </dgm:pt>
    <dgm:pt modelId="{8EA04CE9-9913-1947-A88D-6B7180866BB3}" type="pres">
      <dgm:prSet presAssocID="{8081C4D0-CD9E-CE4D-B2CC-D32AF9EC1940}" presName="arrowAndChildren" presStyleCnt="0"/>
      <dgm:spPr/>
      <dgm:t>
        <a:bodyPr/>
        <a:lstStyle/>
        <a:p>
          <a:endParaRPr lang="es-ES_tradnl"/>
        </a:p>
      </dgm:t>
    </dgm:pt>
    <dgm:pt modelId="{8A8BB780-128D-144D-9AFF-947E48EA9A2E}" type="pres">
      <dgm:prSet presAssocID="{8081C4D0-CD9E-CE4D-B2CC-D32AF9EC1940}" presName="parentTextArrow" presStyleLbl="node1" presStyleIdx="2" presStyleCnt="6"/>
      <dgm:spPr/>
      <dgm:t>
        <a:bodyPr/>
        <a:lstStyle/>
        <a:p>
          <a:endParaRPr lang="es-ES_tradnl"/>
        </a:p>
      </dgm:t>
    </dgm:pt>
    <dgm:pt modelId="{E78D82C1-8BFF-594E-BCF4-1A0AF9FEF9F2}" type="pres">
      <dgm:prSet presAssocID="{CB42E81B-442E-FD4F-9C60-1A2D607A0B3E}" presName="sp" presStyleCnt="0"/>
      <dgm:spPr/>
      <dgm:t>
        <a:bodyPr/>
        <a:lstStyle/>
        <a:p>
          <a:endParaRPr lang="es-ES_tradnl"/>
        </a:p>
      </dgm:t>
    </dgm:pt>
    <dgm:pt modelId="{E3493E66-09EB-514E-B6E6-8691751FBA4E}" type="pres">
      <dgm:prSet presAssocID="{5939CD41-A509-0447-8FFE-95F0706B0D09}" presName="arrowAndChildren" presStyleCnt="0"/>
      <dgm:spPr/>
      <dgm:t>
        <a:bodyPr/>
        <a:lstStyle/>
        <a:p>
          <a:endParaRPr lang="es-ES_tradnl"/>
        </a:p>
      </dgm:t>
    </dgm:pt>
    <dgm:pt modelId="{5EDA3517-2053-C44E-9234-3BEC1A062B17}" type="pres">
      <dgm:prSet presAssocID="{5939CD41-A509-0447-8FFE-95F0706B0D09}" presName="parentTextArrow" presStyleLbl="node1" presStyleIdx="3" presStyleCnt="6"/>
      <dgm:spPr/>
      <dgm:t>
        <a:bodyPr/>
        <a:lstStyle/>
        <a:p>
          <a:endParaRPr lang="es-ES_tradnl"/>
        </a:p>
      </dgm:t>
    </dgm:pt>
    <dgm:pt modelId="{2D82B29C-E617-1F43-9F8C-1E5984C7D829}" type="pres">
      <dgm:prSet presAssocID="{75A0798E-BFF9-4D4E-8EBE-08DF11179D72}" presName="sp" presStyleCnt="0"/>
      <dgm:spPr/>
      <dgm:t>
        <a:bodyPr/>
        <a:lstStyle/>
        <a:p>
          <a:endParaRPr lang="es-ES_tradnl"/>
        </a:p>
      </dgm:t>
    </dgm:pt>
    <dgm:pt modelId="{F988A720-01AC-954F-BD2E-5294EC861688}" type="pres">
      <dgm:prSet presAssocID="{BE2321AD-B9CA-9F4A-9D45-1FEEC4A99652}" presName="arrowAndChildren" presStyleCnt="0"/>
      <dgm:spPr/>
      <dgm:t>
        <a:bodyPr/>
        <a:lstStyle/>
        <a:p>
          <a:endParaRPr lang="es-ES_tradnl"/>
        </a:p>
      </dgm:t>
    </dgm:pt>
    <dgm:pt modelId="{7D592606-635F-1E4B-8821-266918DFE8FB}" type="pres">
      <dgm:prSet presAssocID="{BE2321AD-B9CA-9F4A-9D45-1FEEC4A99652}" presName="parentTextArrow" presStyleLbl="node1" presStyleIdx="4" presStyleCnt="6"/>
      <dgm:spPr/>
      <dgm:t>
        <a:bodyPr/>
        <a:lstStyle/>
        <a:p>
          <a:endParaRPr lang="es-ES_tradnl"/>
        </a:p>
      </dgm:t>
    </dgm:pt>
    <dgm:pt modelId="{C0955746-CFC6-F34B-8277-7BA0333423AB}" type="pres">
      <dgm:prSet presAssocID="{72989D97-0641-4546-BE08-8297EB798646}" presName="sp" presStyleCnt="0"/>
      <dgm:spPr/>
      <dgm:t>
        <a:bodyPr/>
        <a:lstStyle/>
        <a:p>
          <a:endParaRPr lang="es-ES_tradnl"/>
        </a:p>
      </dgm:t>
    </dgm:pt>
    <dgm:pt modelId="{D596206D-9B2A-474D-A2D0-1D27808FD6CD}" type="pres">
      <dgm:prSet presAssocID="{61F44EAB-BC8A-FA41-A881-A5C05FF9A6F0}" presName="arrowAndChildren" presStyleCnt="0"/>
      <dgm:spPr/>
      <dgm:t>
        <a:bodyPr/>
        <a:lstStyle/>
        <a:p>
          <a:endParaRPr lang="es-ES_tradnl"/>
        </a:p>
      </dgm:t>
    </dgm:pt>
    <dgm:pt modelId="{7F9CF7FC-8670-2948-862F-BC669156F887}" type="pres">
      <dgm:prSet presAssocID="{61F44EAB-BC8A-FA41-A881-A5C05FF9A6F0}" presName="parentTextArrow" presStyleLbl="node1" presStyleIdx="5" presStyleCnt="6"/>
      <dgm:spPr/>
      <dgm:t>
        <a:bodyPr/>
        <a:lstStyle/>
        <a:p>
          <a:endParaRPr lang="es-ES_tradnl"/>
        </a:p>
      </dgm:t>
    </dgm:pt>
  </dgm:ptLst>
  <dgm:cxnLst>
    <dgm:cxn modelId="{BE3E0526-2745-6D45-B7F0-EA35C9FB0B48}" type="presOf" srcId="{61F44EAB-BC8A-FA41-A881-A5C05FF9A6F0}" destId="{7F9CF7FC-8670-2948-862F-BC669156F887}" srcOrd="0" destOrd="0" presId="urn:microsoft.com/office/officeart/2005/8/layout/process4"/>
    <dgm:cxn modelId="{AEBBBEA9-074C-994C-9D4A-3F9F96F1BCD3}" srcId="{DE3B41E3-4A65-8D40-9EF6-FDA583E0F2FE}" destId="{BE2321AD-B9CA-9F4A-9D45-1FEEC4A99652}" srcOrd="1" destOrd="0" parTransId="{BC33FB3C-0B10-5644-8979-7DAC95D6D144}" sibTransId="{75A0798E-BFF9-4D4E-8EBE-08DF11179D72}"/>
    <dgm:cxn modelId="{AD2D14DB-D8C2-4845-B7F6-011F2CA7992E}" srcId="{DE3B41E3-4A65-8D40-9EF6-FDA583E0F2FE}" destId="{8081C4D0-CD9E-CE4D-B2CC-D32AF9EC1940}" srcOrd="3" destOrd="0" parTransId="{BA5D5842-5228-A143-91EA-F58D956F497D}" sibTransId="{B0A1AC8C-87F1-CD49-A5BA-41FFE444C9EF}"/>
    <dgm:cxn modelId="{627485A8-4508-5646-9801-6DBE84C348A9}" srcId="{DE3B41E3-4A65-8D40-9EF6-FDA583E0F2FE}" destId="{5939CD41-A509-0447-8FFE-95F0706B0D09}" srcOrd="2" destOrd="0" parTransId="{B1FCD2BA-7D10-FA49-9C61-D6244642F157}" sibTransId="{CB42E81B-442E-FD4F-9C60-1A2D607A0B3E}"/>
    <dgm:cxn modelId="{7CE9D49B-7F9E-EF44-8B87-8B68B444A4FE}" type="presOf" srcId="{5939CD41-A509-0447-8FFE-95F0706B0D09}" destId="{5EDA3517-2053-C44E-9234-3BEC1A062B17}" srcOrd="0" destOrd="0" presId="urn:microsoft.com/office/officeart/2005/8/layout/process4"/>
    <dgm:cxn modelId="{F94FED92-6119-4B43-BBF3-EBE7336CE019}" srcId="{DE3B41E3-4A65-8D40-9EF6-FDA583E0F2FE}" destId="{61F44EAB-BC8A-FA41-A881-A5C05FF9A6F0}" srcOrd="0" destOrd="0" parTransId="{8C6C1EFE-A27A-6E4A-9A39-9DBC7B8AA1A3}" sibTransId="{72989D97-0641-4546-BE08-8297EB798646}"/>
    <dgm:cxn modelId="{6F852CD1-CC1B-5145-8D03-BA9C2F68F384}" type="presOf" srcId="{E53B6F09-77EA-CA4F-BF81-4148A7816F2A}" destId="{A2FFAEE0-007D-F04A-945E-CE1F9E5D395A}" srcOrd="0" destOrd="0" presId="urn:microsoft.com/office/officeart/2005/8/layout/process4"/>
    <dgm:cxn modelId="{9243EFCB-4158-4740-BF06-984C998F13C2}" type="presOf" srcId="{DE3B41E3-4A65-8D40-9EF6-FDA583E0F2FE}" destId="{1FAF9027-F347-A340-9B4D-DA5387E7DB6C}" srcOrd="0" destOrd="0" presId="urn:microsoft.com/office/officeart/2005/8/layout/process4"/>
    <dgm:cxn modelId="{468409D1-E26C-5A4E-A166-FD41DA8ECCFA}" type="presOf" srcId="{BE2321AD-B9CA-9F4A-9D45-1FEEC4A99652}" destId="{7D592606-635F-1E4B-8821-266918DFE8FB}" srcOrd="0" destOrd="0" presId="urn:microsoft.com/office/officeart/2005/8/layout/process4"/>
    <dgm:cxn modelId="{6A740F67-8892-DC44-9FCB-745BAD938B6B}" srcId="{DE3B41E3-4A65-8D40-9EF6-FDA583E0F2FE}" destId="{412BADEE-3620-0B46-A4F4-CFA3AA95F5F8}" srcOrd="4" destOrd="0" parTransId="{CF2CF52F-AD8D-E148-8567-7ECC5DB69AA6}" sibTransId="{D251F1DE-6358-F040-9E61-4F2E2E723321}"/>
    <dgm:cxn modelId="{47AA9F70-DD2A-D94B-9C2F-FC1639D16F6B}" type="presOf" srcId="{412BADEE-3620-0B46-A4F4-CFA3AA95F5F8}" destId="{AB5BF479-80F1-324C-94D0-9AED698709AD}" srcOrd="0" destOrd="0" presId="urn:microsoft.com/office/officeart/2005/8/layout/process4"/>
    <dgm:cxn modelId="{5C204029-B18E-C949-B308-093D026A4705}" srcId="{DE3B41E3-4A65-8D40-9EF6-FDA583E0F2FE}" destId="{E53B6F09-77EA-CA4F-BF81-4148A7816F2A}" srcOrd="5" destOrd="0" parTransId="{D65465B6-CC69-A44E-AB16-930041BD2B1F}" sibTransId="{DAAA3AE2-4937-3643-8FA0-F14D93750FD3}"/>
    <dgm:cxn modelId="{A4D6B44F-6C66-7749-94AE-F2A72CCE0EF8}" type="presOf" srcId="{8081C4D0-CD9E-CE4D-B2CC-D32AF9EC1940}" destId="{8A8BB780-128D-144D-9AFF-947E48EA9A2E}" srcOrd="0" destOrd="0" presId="urn:microsoft.com/office/officeart/2005/8/layout/process4"/>
    <dgm:cxn modelId="{75BC3E7C-7F9A-0A49-B491-129F1CDF59DB}" type="presParOf" srcId="{1FAF9027-F347-A340-9B4D-DA5387E7DB6C}" destId="{A35DE514-04B4-A24D-8FF4-F379077CE0E2}" srcOrd="0" destOrd="0" presId="urn:microsoft.com/office/officeart/2005/8/layout/process4"/>
    <dgm:cxn modelId="{1B80DDD9-67D7-774A-9B9E-2C76DB8B4E81}" type="presParOf" srcId="{A35DE514-04B4-A24D-8FF4-F379077CE0E2}" destId="{A2FFAEE0-007D-F04A-945E-CE1F9E5D395A}" srcOrd="0" destOrd="0" presId="urn:microsoft.com/office/officeart/2005/8/layout/process4"/>
    <dgm:cxn modelId="{17F026BD-9C03-D143-A71C-0DEDA0C141BA}" type="presParOf" srcId="{1FAF9027-F347-A340-9B4D-DA5387E7DB6C}" destId="{57D066F4-0247-D049-A361-F45D4ED4A114}" srcOrd="1" destOrd="0" presId="urn:microsoft.com/office/officeart/2005/8/layout/process4"/>
    <dgm:cxn modelId="{43AFEA09-B109-7D40-A88F-09B39AC7F6A1}" type="presParOf" srcId="{1FAF9027-F347-A340-9B4D-DA5387E7DB6C}" destId="{D497DADD-2C8B-8A47-AD6E-D6CD06B72668}" srcOrd="2" destOrd="0" presId="urn:microsoft.com/office/officeart/2005/8/layout/process4"/>
    <dgm:cxn modelId="{B5AA4FF7-2F36-0F46-8F06-81D4EB53DCB6}" type="presParOf" srcId="{D497DADD-2C8B-8A47-AD6E-D6CD06B72668}" destId="{AB5BF479-80F1-324C-94D0-9AED698709AD}" srcOrd="0" destOrd="0" presId="urn:microsoft.com/office/officeart/2005/8/layout/process4"/>
    <dgm:cxn modelId="{4D1B5C53-3E3C-E341-9CC4-EB950E5E69FB}" type="presParOf" srcId="{1FAF9027-F347-A340-9B4D-DA5387E7DB6C}" destId="{3AA0F949-586D-2743-A20E-0394CB33D61F}" srcOrd="3" destOrd="0" presId="urn:microsoft.com/office/officeart/2005/8/layout/process4"/>
    <dgm:cxn modelId="{D5CACCE9-EEDA-084B-A184-92DDBE4683F4}" type="presParOf" srcId="{1FAF9027-F347-A340-9B4D-DA5387E7DB6C}" destId="{8EA04CE9-9913-1947-A88D-6B7180866BB3}" srcOrd="4" destOrd="0" presId="urn:microsoft.com/office/officeart/2005/8/layout/process4"/>
    <dgm:cxn modelId="{39027B61-0276-3C47-85D5-86765C9A6316}" type="presParOf" srcId="{8EA04CE9-9913-1947-A88D-6B7180866BB3}" destId="{8A8BB780-128D-144D-9AFF-947E48EA9A2E}" srcOrd="0" destOrd="0" presId="urn:microsoft.com/office/officeart/2005/8/layout/process4"/>
    <dgm:cxn modelId="{AC0B7209-C7D0-5B43-96C6-601DA7D74C04}" type="presParOf" srcId="{1FAF9027-F347-A340-9B4D-DA5387E7DB6C}" destId="{E78D82C1-8BFF-594E-BCF4-1A0AF9FEF9F2}" srcOrd="5" destOrd="0" presId="urn:microsoft.com/office/officeart/2005/8/layout/process4"/>
    <dgm:cxn modelId="{5E9A0D9A-ED9C-9D43-ADE0-4D54289C1583}" type="presParOf" srcId="{1FAF9027-F347-A340-9B4D-DA5387E7DB6C}" destId="{E3493E66-09EB-514E-B6E6-8691751FBA4E}" srcOrd="6" destOrd="0" presId="urn:microsoft.com/office/officeart/2005/8/layout/process4"/>
    <dgm:cxn modelId="{D253AFB7-33C5-3043-983C-3A8EECEA2DCA}" type="presParOf" srcId="{E3493E66-09EB-514E-B6E6-8691751FBA4E}" destId="{5EDA3517-2053-C44E-9234-3BEC1A062B17}" srcOrd="0" destOrd="0" presId="urn:microsoft.com/office/officeart/2005/8/layout/process4"/>
    <dgm:cxn modelId="{5B36F558-9E54-E446-86A1-E48074C8A598}" type="presParOf" srcId="{1FAF9027-F347-A340-9B4D-DA5387E7DB6C}" destId="{2D82B29C-E617-1F43-9F8C-1E5984C7D829}" srcOrd="7" destOrd="0" presId="urn:microsoft.com/office/officeart/2005/8/layout/process4"/>
    <dgm:cxn modelId="{10FEBDCE-6C53-0948-84D4-FEF59304F0EE}" type="presParOf" srcId="{1FAF9027-F347-A340-9B4D-DA5387E7DB6C}" destId="{F988A720-01AC-954F-BD2E-5294EC861688}" srcOrd="8" destOrd="0" presId="urn:microsoft.com/office/officeart/2005/8/layout/process4"/>
    <dgm:cxn modelId="{1A3D5978-C30D-CB48-A919-346E140F3440}" type="presParOf" srcId="{F988A720-01AC-954F-BD2E-5294EC861688}" destId="{7D592606-635F-1E4B-8821-266918DFE8FB}" srcOrd="0" destOrd="0" presId="urn:microsoft.com/office/officeart/2005/8/layout/process4"/>
    <dgm:cxn modelId="{62955605-F0C7-3A4B-9203-FC41006A7875}" type="presParOf" srcId="{1FAF9027-F347-A340-9B4D-DA5387E7DB6C}" destId="{C0955746-CFC6-F34B-8277-7BA0333423AB}" srcOrd="9" destOrd="0" presId="urn:microsoft.com/office/officeart/2005/8/layout/process4"/>
    <dgm:cxn modelId="{EE6917F8-7789-6D41-8ACD-6CC0B2797ECD}" type="presParOf" srcId="{1FAF9027-F347-A340-9B4D-DA5387E7DB6C}" destId="{D596206D-9B2A-474D-A2D0-1D27808FD6CD}" srcOrd="10" destOrd="0" presId="urn:microsoft.com/office/officeart/2005/8/layout/process4"/>
    <dgm:cxn modelId="{E63E9280-6A84-5843-AC36-DD1157F263BD}" type="presParOf" srcId="{D596206D-9B2A-474D-A2D0-1D27808FD6CD}" destId="{7F9CF7FC-8670-2948-862F-BC669156F8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450AD0-F931-DD45-98E9-9AB011E40591}" type="doc">
      <dgm:prSet loTypeId="urn:microsoft.com/office/officeart/2005/8/layout/hierarchy1" loCatId="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029A56A5-4A1B-C34F-B633-FDEE2334BC82}">
      <dgm:prSet custT="1"/>
      <dgm:spPr/>
      <dgm:t>
        <a:bodyPr/>
        <a:lstStyle/>
        <a:p>
          <a:pPr rtl="0"/>
          <a:r>
            <a:rPr lang="es-ES_tradnl" sz="3200" b="1" dirty="0" smtClean="0"/>
            <a:t>CONSTITUCIÓN </a:t>
          </a:r>
        </a:p>
        <a:p>
          <a:pPr rtl="0"/>
          <a:r>
            <a:rPr lang="es-ES_tradnl" sz="1800" b="1" dirty="0" smtClean="0"/>
            <a:t>artículos 83 y 109</a:t>
          </a:r>
          <a:endParaRPr lang="es-ES_tradnl" sz="1800" b="1" dirty="0"/>
        </a:p>
      </dgm:t>
    </dgm:pt>
    <dgm:pt modelId="{8860BE92-47BD-F748-A726-D50FF0958FAD}" type="parTrans" cxnId="{4AAB6523-65B5-C94D-906A-1F286CFB03B3}">
      <dgm:prSet/>
      <dgm:spPr/>
      <dgm:t>
        <a:bodyPr/>
        <a:lstStyle/>
        <a:p>
          <a:endParaRPr lang="es-ES_tradnl"/>
        </a:p>
      </dgm:t>
    </dgm:pt>
    <dgm:pt modelId="{958EC3A8-3F85-E347-A9D3-F17504D5BFB2}" type="sibTrans" cxnId="{4AAB6523-65B5-C94D-906A-1F286CFB03B3}">
      <dgm:prSet/>
      <dgm:spPr/>
      <dgm:t>
        <a:bodyPr/>
        <a:lstStyle/>
        <a:p>
          <a:endParaRPr lang="es-ES_tradnl"/>
        </a:p>
      </dgm:t>
    </dgm:pt>
    <dgm:pt modelId="{26877765-77BD-814C-81E0-E17924B46601}">
      <dgm:prSet custT="1"/>
      <dgm:spPr/>
      <dgm:t>
        <a:bodyPr/>
        <a:lstStyle/>
        <a:p>
          <a:pPr rtl="0"/>
          <a:r>
            <a:rPr lang="es-ES_tradnl" sz="1200" dirty="0" smtClean="0"/>
            <a:t>Ley 13 de 15 de abril de 1997 : crea la SENACYT</a:t>
          </a:r>
          <a:endParaRPr lang="es-ES_tradnl" sz="1200" dirty="0"/>
        </a:p>
      </dgm:t>
    </dgm:pt>
    <dgm:pt modelId="{D14187FC-A299-0349-ABDC-33A6941FB328}" type="parTrans" cxnId="{D1ADE574-DFB3-4F45-B9D3-25D82D1CE720}">
      <dgm:prSet/>
      <dgm:spPr/>
      <dgm:t>
        <a:bodyPr/>
        <a:lstStyle/>
        <a:p>
          <a:endParaRPr lang="es-ES_tradnl"/>
        </a:p>
      </dgm:t>
    </dgm:pt>
    <dgm:pt modelId="{969FBAFF-0D3F-C043-AD4E-890392D19AEA}" type="sibTrans" cxnId="{D1ADE574-DFB3-4F45-B9D3-25D82D1CE720}">
      <dgm:prSet/>
      <dgm:spPr/>
      <dgm:t>
        <a:bodyPr/>
        <a:lstStyle/>
        <a:p>
          <a:endParaRPr lang="es-ES_tradnl"/>
        </a:p>
      </dgm:t>
    </dgm:pt>
    <dgm:pt modelId="{BB849888-672F-EF42-A3C5-DA68C2F77C49}">
      <dgm:prSet custT="1"/>
      <dgm:spPr>
        <a:solidFill>
          <a:srgbClr val="C0504D">
            <a:alpha val="90000"/>
          </a:srgbClr>
        </a:solidFill>
      </dgm:spPr>
      <dgm:t>
        <a:bodyPr/>
        <a:lstStyle/>
        <a:p>
          <a:pPr rtl="0"/>
          <a:r>
            <a:rPr lang="es-ES_tradnl" sz="1800" b="1" dirty="0" smtClean="0"/>
            <a:t>LEY 84 de 14 de mayo de 2019</a:t>
          </a:r>
          <a:endParaRPr lang="es-ES_tradnl" sz="1800" dirty="0"/>
        </a:p>
      </dgm:t>
    </dgm:pt>
    <dgm:pt modelId="{38BFBE2B-4BA2-1D48-BBA2-C7089AD9D09E}" type="parTrans" cxnId="{89F156B7-8938-7248-AB52-2E144526A6C5}">
      <dgm:prSet/>
      <dgm:spPr/>
      <dgm:t>
        <a:bodyPr/>
        <a:lstStyle/>
        <a:p>
          <a:endParaRPr lang="es-ES_tradnl"/>
        </a:p>
      </dgm:t>
    </dgm:pt>
    <dgm:pt modelId="{B2FDFB9F-91CF-4242-82B9-5AA2632AC80F}" type="sibTrans" cxnId="{89F156B7-8938-7248-AB52-2E144526A6C5}">
      <dgm:prSet/>
      <dgm:spPr/>
      <dgm:t>
        <a:bodyPr/>
        <a:lstStyle/>
        <a:p>
          <a:endParaRPr lang="es-ES_tradnl"/>
        </a:p>
      </dgm:t>
    </dgm:pt>
    <dgm:pt modelId="{23D5353C-85D1-1544-86A3-41B0A5E448B4}">
      <dgm:prSet custT="1"/>
      <dgm:spPr>
        <a:solidFill>
          <a:srgbClr val="C0504D">
            <a:alpha val="90000"/>
          </a:srgbClr>
        </a:solidFill>
      </dgm:spPr>
      <dgm:t>
        <a:bodyPr/>
        <a:lstStyle/>
        <a:p>
          <a:pPr rtl="0"/>
          <a:r>
            <a:rPr lang="es-ES_tradnl" sz="1400" dirty="0" smtClean="0"/>
            <a:t>Decreto ejecutivo Nº1843 de 16 de diciembre de 2014 </a:t>
          </a:r>
          <a:endParaRPr lang="es-ES_tradnl" sz="1400" dirty="0"/>
        </a:p>
      </dgm:t>
    </dgm:pt>
    <dgm:pt modelId="{9FA46E8A-1A34-9445-A745-FFF14CACCDCE}" type="parTrans" cxnId="{C0594C4A-7EFA-C142-8F9D-AA2F6177DC2C}">
      <dgm:prSet/>
      <dgm:spPr/>
      <dgm:t>
        <a:bodyPr/>
        <a:lstStyle/>
        <a:p>
          <a:endParaRPr lang="es-ES_tradnl"/>
        </a:p>
      </dgm:t>
    </dgm:pt>
    <dgm:pt modelId="{E9CEEC8B-199F-4942-ABE2-C05207362638}" type="sibTrans" cxnId="{C0594C4A-7EFA-C142-8F9D-AA2F6177DC2C}">
      <dgm:prSet/>
      <dgm:spPr/>
      <dgm:t>
        <a:bodyPr/>
        <a:lstStyle/>
        <a:p>
          <a:endParaRPr lang="es-ES_tradnl"/>
        </a:p>
      </dgm:t>
    </dgm:pt>
    <dgm:pt modelId="{05ECE2FF-8D63-DC46-9124-EFF8439BD999}">
      <dgm:prSet custT="1"/>
      <dgm:spPr>
        <a:solidFill>
          <a:srgbClr val="C0504D">
            <a:alpha val="90000"/>
          </a:srgbClr>
        </a:solidFill>
      </dgm:spPr>
      <dgm:t>
        <a:bodyPr/>
        <a:lstStyle/>
        <a:p>
          <a:pPr rtl="0"/>
          <a:r>
            <a:rPr lang="es-ES_tradnl" sz="1400" dirty="0" smtClean="0"/>
            <a:t>Decreto ejecutivo Nº6 de 3 de febrero de 2015</a:t>
          </a:r>
          <a:br>
            <a:rPr lang="es-ES_tradnl" sz="1400" dirty="0" smtClean="0"/>
          </a:br>
          <a:r>
            <a:rPr lang="es-ES_tradnl" sz="1400" dirty="0" smtClean="0"/>
            <a:t>que modifica el decreto ejecutivo Nº1843 de 16 de diciembre de 2014 </a:t>
          </a:r>
          <a:endParaRPr lang="es-ES_tradnl" sz="1400" dirty="0"/>
        </a:p>
      </dgm:t>
    </dgm:pt>
    <dgm:pt modelId="{B6405DA6-9D95-9A43-8D55-267A8F5ACC87}" type="parTrans" cxnId="{45458F57-D0E2-BC48-89DA-E39A4E71A13B}">
      <dgm:prSet/>
      <dgm:spPr/>
      <dgm:t>
        <a:bodyPr/>
        <a:lstStyle/>
        <a:p>
          <a:endParaRPr lang="es-ES_tradnl"/>
        </a:p>
      </dgm:t>
    </dgm:pt>
    <dgm:pt modelId="{FEF5CEC6-D380-8940-B042-EA7CFF6B8C72}" type="sibTrans" cxnId="{45458F57-D0E2-BC48-89DA-E39A4E71A13B}">
      <dgm:prSet/>
      <dgm:spPr/>
      <dgm:t>
        <a:bodyPr/>
        <a:lstStyle/>
        <a:p>
          <a:endParaRPr lang="es-ES_tradnl"/>
        </a:p>
      </dgm:t>
    </dgm:pt>
    <dgm:pt modelId="{F9F220D4-CE04-BC49-9AC9-6CE74A100314}">
      <dgm:prSet phldrT="[Texto]"/>
      <dgm:spPr/>
      <dgm:t>
        <a:bodyPr/>
        <a:lstStyle/>
        <a:p>
          <a:r>
            <a:rPr lang="es-ES_tradnl" b="0" dirty="0" smtClean="0"/>
            <a:t>LEY 68 DE 20 de noviembre de 2003</a:t>
          </a:r>
          <a:endParaRPr lang="es-ES_tradnl" b="0" dirty="0"/>
        </a:p>
      </dgm:t>
    </dgm:pt>
    <dgm:pt modelId="{9A96131F-8026-2F40-A88D-90862CBFC33F}" type="parTrans" cxnId="{3BBB6CF3-9B04-434C-B87B-87D4B4022D91}">
      <dgm:prSet/>
      <dgm:spPr/>
      <dgm:t>
        <a:bodyPr/>
        <a:lstStyle/>
        <a:p>
          <a:endParaRPr lang="es-ES_tradnl"/>
        </a:p>
      </dgm:t>
    </dgm:pt>
    <dgm:pt modelId="{22CB73EF-8DA4-4942-B0DD-500CC7CD64F5}" type="sibTrans" cxnId="{3BBB6CF3-9B04-434C-B87B-87D4B4022D91}">
      <dgm:prSet/>
      <dgm:spPr/>
      <dgm:t>
        <a:bodyPr/>
        <a:lstStyle/>
        <a:p>
          <a:endParaRPr lang="es-ES_tradnl"/>
        </a:p>
      </dgm:t>
    </dgm:pt>
    <dgm:pt modelId="{43BA02DC-F3A9-674F-8E74-B11DCB92184B}">
      <dgm:prSet/>
      <dgm:spPr/>
      <dgm:t>
        <a:bodyPr/>
        <a:lstStyle/>
        <a:p>
          <a:r>
            <a:rPr lang="es-ES" dirty="0" smtClean="0"/>
            <a:t>Ley 56 de 14 de diciembre de 2007. Crea el SNI</a:t>
          </a:r>
          <a:endParaRPr lang="es-ES_tradnl" dirty="0"/>
        </a:p>
      </dgm:t>
    </dgm:pt>
    <dgm:pt modelId="{D0719616-FC9F-D840-8E86-4915831936D8}" type="parTrans" cxnId="{E6F2C61D-72B6-6C47-96B2-4A566426B380}">
      <dgm:prSet/>
      <dgm:spPr/>
      <dgm:t>
        <a:bodyPr/>
        <a:lstStyle/>
        <a:p>
          <a:endParaRPr lang="es-ES_tradnl"/>
        </a:p>
      </dgm:t>
    </dgm:pt>
    <dgm:pt modelId="{64524402-5595-8A47-9F5E-5D383B2F17FE}" type="sibTrans" cxnId="{E6F2C61D-72B6-6C47-96B2-4A566426B380}">
      <dgm:prSet/>
      <dgm:spPr/>
      <dgm:t>
        <a:bodyPr/>
        <a:lstStyle/>
        <a:p>
          <a:endParaRPr lang="es-ES_tradnl"/>
        </a:p>
      </dgm:t>
    </dgm:pt>
    <dgm:pt modelId="{BD8C162B-77EE-CE46-9E2F-399D6829FBA0}" type="pres">
      <dgm:prSet presAssocID="{A4450AD0-F931-DD45-98E9-9AB011E405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460967D0-CB74-E743-A184-4503CB2910CF}" type="pres">
      <dgm:prSet presAssocID="{029A56A5-4A1B-C34F-B633-FDEE2334BC82}" presName="hierRoot1" presStyleCnt="0"/>
      <dgm:spPr/>
    </dgm:pt>
    <dgm:pt modelId="{A4295112-8535-2D47-89CF-500F3AAF84E1}" type="pres">
      <dgm:prSet presAssocID="{029A56A5-4A1B-C34F-B633-FDEE2334BC82}" presName="composite" presStyleCnt="0"/>
      <dgm:spPr/>
    </dgm:pt>
    <dgm:pt modelId="{F94C9852-19D9-B24F-817A-23DAD09F9B8E}" type="pres">
      <dgm:prSet presAssocID="{029A56A5-4A1B-C34F-B633-FDEE2334BC82}" presName="background" presStyleLbl="node0" presStyleIdx="0" presStyleCnt="1"/>
      <dgm:spPr/>
    </dgm:pt>
    <dgm:pt modelId="{103381E3-89A4-624D-A792-E4C0C7BE3436}" type="pres">
      <dgm:prSet presAssocID="{029A56A5-4A1B-C34F-B633-FDEE2334BC82}" presName="text" presStyleLbl="fgAcc0" presStyleIdx="0" presStyleCnt="1" custScaleX="294620" custScaleY="179031" custLinFactY="-100000" custLinFactNeighborX="68847" custLinFactNeighborY="-11568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8278F8C-4D40-054E-B443-098475063D97}" type="pres">
      <dgm:prSet presAssocID="{029A56A5-4A1B-C34F-B633-FDEE2334BC82}" presName="hierChild2" presStyleCnt="0"/>
      <dgm:spPr/>
    </dgm:pt>
    <dgm:pt modelId="{C8B6F59C-39D2-4849-BB48-51A2F718FCB3}" type="pres">
      <dgm:prSet presAssocID="{D14187FC-A299-0349-ABDC-33A6941FB328}" presName="Name10" presStyleLbl="parChTrans1D2" presStyleIdx="0" presStyleCnt="4"/>
      <dgm:spPr/>
      <dgm:t>
        <a:bodyPr/>
        <a:lstStyle/>
        <a:p>
          <a:endParaRPr lang="es-ES_tradnl"/>
        </a:p>
      </dgm:t>
    </dgm:pt>
    <dgm:pt modelId="{0AE61EA4-56EC-CE46-AAD7-17BD02206EF9}" type="pres">
      <dgm:prSet presAssocID="{26877765-77BD-814C-81E0-E17924B46601}" presName="hierRoot2" presStyleCnt="0"/>
      <dgm:spPr/>
    </dgm:pt>
    <dgm:pt modelId="{123BCCA0-8054-4745-B116-86966A962D2C}" type="pres">
      <dgm:prSet presAssocID="{26877765-77BD-814C-81E0-E17924B46601}" presName="composite2" presStyleCnt="0"/>
      <dgm:spPr/>
    </dgm:pt>
    <dgm:pt modelId="{1D13DCCE-208F-FF4D-8261-2135AA24A7FE}" type="pres">
      <dgm:prSet presAssocID="{26877765-77BD-814C-81E0-E17924B46601}" presName="background2" presStyleLbl="node2" presStyleIdx="0" presStyleCnt="4"/>
      <dgm:spPr/>
    </dgm:pt>
    <dgm:pt modelId="{9B2E1890-4F31-7A4E-A1EC-71F51137C9DF}" type="pres">
      <dgm:prSet presAssocID="{26877765-77BD-814C-81E0-E17924B46601}" presName="text2" presStyleLbl="fgAcc2" presStyleIdx="0" presStyleCnt="4" custScaleX="13168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C32DAD0-6D84-6E40-86C9-C61D8F1B920A}" type="pres">
      <dgm:prSet presAssocID="{26877765-77BD-814C-81E0-E17924B46601}" presName="hierChild3" presStyleCnt="0"/>
      <dgm:spPr/>
    </dgm:pt>
    <dgm:pt modelId="{18BA2885-ED2F-A549-B45D-BE7C17EDF2B8}" type="pres">
      <dgm:prSet presAssocID="{9A96131F-8026-2F40-A88D-90862CBFC33F}" presName="Name10" presStyleLbl="parChTrans1D2" presStyleIdx="1" presStyleCnt="4"/>
      <dgm:spPr/>
      <dgm:t>
        <a:bodyPr/>
        <a:lstStyle/>
        <a:p>
          <a:endParaRPr lang="es-ES_tradnl"/>
        </a:p>
      </dgm:t>
    </dgm:pt>
    <dgm:pt modelId="{246099F4-ACC7-4141-BA33-4E467A13A0C4}" type="pres">
      <dgm:prSet presAssocID="{F9F220D4-CE04-BC49-9AC9-6CE74A100314}" presName="hierRoot2" presStyleCnt="0"/>
      <dgm:spPr/>
    </dgm:pt>
    <dgm:pt modelId="{85C5B1B9-AB55-134A-AE9D-7AE4C4C2266C}" type="pres">
      <dgm:prSet presAssocID="{F9F220D4-CE04-BC49-9AC9-6CE74A100314}" presName="composite2" presStyleCnt="0"/>
      <dgm:spPr/>
    </dgm:pt>
    <dgm:pt modelId="{0C738163-2780-E64C-B2D0-8EDCF9B20650}" type="pres">
      <dgm:prSet presAssocID="{F9F220D4-CE04-BC49-9AC9-6CE74A100314}" presName="background2" presStyleLbl="node2" presStyleIdx="1" presStyleCnt="4"/>
      <dgm:spPr/>
    </dgm:pt>
    <dgm:pt modelId="{AD6BD567-DD54-E041-8C26-7FFD061F6696}" type="pres">
      <dgm:prSet presAssocID="{F9F220D4-CE04-BC49-9AC9-6CE74A100314}" presName="text2" presStyleLbl="fgAcc2" presStyleIdx="1" presStyleCnt="4" custLinFactNeighborX="631" custLinFactNeighborY="-672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D825DB58-85DD-4A4A-B045-C126F8DDB651}" type="pres">
      <dgm:prSet presAssocID="{F9F220D4-CE04-BC49-9AC9-6CE74A100314}" presName="hierChild3" presStyleCnt="0"/>
      <dgm:spPr/>
    </dgm:pt>
    <dgm:pt modelId="{D6326732-64D8-514E-976D-DB2BD9398A46}" type="pres">
      <dgm:prSet presAssocID="{D0719616-FC9F-D840-8E86-4915831936D8}" presName="Name10" presStyleLbl="parChTrans1D2" presStyleIdx="2" presStyleCnt="4"/>
      <dgm:spPr/>
      <dgm:t>
        <a:bodyPr/>
        <a:lstStyle/>
        <a:p>
          <a:endParaRPr lang="es-ES_tradnl"/>
        </a:p>
      </dgm:t>
    </dgm:pt>
    <dgm:pt modelId="{07458B08-97D8-D74F-A7E5-311E2F02362F}" type="pres">
      <dgm:prSet presAssocID="{43BA02DC-F3A9-674F-8E74-B11DCB92184B}" presName="hierRoot2" presStyleCnt="0"/>
      <dgm:spPr/>
    </dgm:pt>
    <dgm:pt modelId="{14B4E6D1-B78B-644B-82B0-845414F664D3}" type="pres">
      <dgm:prSet presAssocID="{43BA02DC-F3A9-674F-8E74-B11DCB92184B}" presName="composite2" presStyleCnt="0"/>
      <dgm:spPr/>
    </dgm:pt>
    <dgm:pt modelId="{2BBEC816-F3C4-4441-AF9F-A0706E349046}" type="pres">
      <dgm:prSet presAssocID="{43BA02DC-F3A9-674F-8E74-B11DCB92184B}" presName="background2" presStyleLbl="node2" presStyleIdx="2" presStyleCnt="4"/>
      <dgm:spPr/>
    </dgm:pt>
    <dgm:pt modelId="{BCAE05D4-0182-D24B-99F9-49E1A1380B55}" type="pres">
      <dgm:prSet presAssocID="{43BA02DC-F3A9-674F-8E74-B11DCB92184B}" presName="text2" presStyleLbl="fgAcc2" presStyleIdx="2" presStyleCnt="4" custScaleX="127496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A6469728-8229-C641-B7AE-3FEEFA73E82B}" type="pres">
      <dgm:prSet presAssocID="{43BA02DC-F3A9-674F-8E74-B11DCB92184B}" presName="hierChild3" presStyleCnt="0"/>
      <dgm:spPr/>
    </dgm:pt>
    <dgm:pt modelId="{020D5676-D406-3A49-B27C-9F4C74DB4680}" type="pres">
      <dgm:prSet presAssocID="{38BFBE2B-4BA2-1D48-BBA2-C7089AD9D09E}" presName="Name10" presStyleLbl="parChTrans1D2" presStyleIdx="3" presStyleCnt="4"/>
      <dgm:spPr/>
      <dgm:t>
        <a:bodyPr/>
        <a:lstStyle/>
        <a:p>
          <a:endParaRPr lang="es-ES_tradnl"/>
        </a:p>
      </dgm:t>
    </dgm:pt>
    <dgm:pt modelId="{3512AB30-0F24-0140-B79F-49165560932E}" type="pres">
      <dgm:prSet presAssocID="{BB849888-672F-EF42-A3C5-DA68C2F77C49}" presName="hierRoot2" presStyleCnt="0"/>
      <dgm:spPr/>
    </dgm:pt>
    <dgm:pt modelId="{DF6FED40-7174-1C49-88CA-7B602B500A8F}" type="pres">
      <dgm:prSet presAssocID="{BB849888-672F-EF42-A3C5-DA68C2F77C49}" presName="composite2" presStyleCnt="0"/>
      <dgm:spPr/>
    </dgm:pt>
    <dgm:pt modelId="{52F545DA-E8D7-2049-B271-998115789CC1}" type="pres">
      <dgm:prSet presAssocID="{BB849888-672F-EF42-A3C5-DA68C2F77C49}" presName="background2" presStyleLbl="node2" presStyleIdx="3" presStyleCnt="4"/>
      <dgm:spPr/>
    </dgm:pt>
    <dgm:pt modelId="{F7F3CBC3-0324-5E4E-BDAF-C34002D50065}" type="pres">
      <dgm:prSet presAssocID="{BB849888-672F-EF42-A3C5-DA68C2F77C49}" presName="text2" presStyleLbl="fgAcc2" presStyleIdx="3" presStyleCnt="4" custScaleX="12429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3A0C14A-A0CB-614F-9A30-C00782DC788C}" type="pres">
      <dgm:prSet presAssocID="{BB849888-672F-EF42-A3C5-DA68C2F77C49}" presName="hierChild3" presStyleCnt="0"/>
      <dgm:spPr/>
    </dgm:pt>
    <dgm:pt modelId="{E57EF1F2-FABA-0B4A-B6A0-A33D49C91F37}" type="pres">
      <dgm:prSet presAssocID="{9FA46E8A-1A34-9445-A745-FFF14CACCDCE}" presName="Name17" presStyleLbl="parChTrans1D3" presStyleIdx="0" presStyleCnt="2"/>
      <dgm:spPr/>
      <dgm:t>
        <a:bodyPr/>
        <a:lstStyle/>
        <a:p>
          <a:endParaRPr lang="es-ES_tradnl"/>
        </a:p>
      </dgm:t>
    </dgm:pt>
    <dgm:pt modelId="{F547E126-22A3-BA46-BD9D-48A49D57A5EE}" type="pres">
      <dgm:prSet presAssocID="{23D5353C-85D1-1544-86A3-41B0A5E448B4}" presName="hierRoot3" presStyleCnt="0"/>
      <dgm:spPr/>
    </dgm:pt>
    <dgm:pt modelId="{B3BD9BDF-9083-CA40-ABB2-D60F22F68821}" type="pres">
      <dgm:prSet presAssocID="{23D5353C-85D1-1544-86A3-41B0A5E448B4}" presName="composite3" presStyleCnt="0"/>
      <dgm:spPr/>
    </dgm:pt>
    <dgm:pt modelId="{A3E9D45A-74A7-8F49-B665-3E026CBE94B9}" type="pres">
      <dgm:prSet presAssocID="{23D5353C-85D1-1544-86A3-41B0A5E448B4}" presName="background3" presStyleLbl="node3" presStyleIdx="0" presStyleCnt="2"/>
      <dgm:spPr/>
    </dgm:pt>
    <dgm:pt modelId="{F3E2A8A5-A6B7-4D40-890C-1E20A8EAE3E7}" type="pres">
      <dgm:prSet presAssocID="{23D5353C-85D1-1544-86A3-41B0A5E448B4}" presName="text3" presStyleLbl="fgAcc3" presStyleIdx="0" presStyleCnt="2" custScaleY="18280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1C54B508-BDE5-5647-BFD6-C909A26E428B}" type="pres">
      <dgm:prSet presAssocID="{23D5353C-85D1-1544-86A3-41B0A5E448B4}" presName="hierChild4" presStyleCnt="0"/>
      <dgm:spPr/>
    </dgm:pt>
    <dgm:pt modelId="{13A1C555-CDB8-B247-9780-55F2162C588A}" type="pres">
      <dgm:prSet presAssocID="{B6405DA6-9D95-9A43-8D55-267A8F5ACC87}" presName="Name17" presStyleLbl="parChTrans1D3" presStyleIdx="1" presStyleCnt="2"/>
      <dgm:spPr/>
      <dgm:t>
        <a:bodyPr/>
        <a:lstStyle/>
        <a:p>
          <a:endParaRPr lang="es-ES_tradnl"/>
        </a:p>
      </dgm:t>
    </dgm:pt>
    <dgm:pt modelId="{A7116BDD-A7C6-5E4C-A12B-9B070EA2256B}" type="pres">
      <dgm:prSet presAssocID="{05ECE2FF-8D63-DC46-9124-EFF8439BD999}" presName="hierRoot3" presStyleCnt="0"/>
      <dgm:spPr/>
    </dgm:pt>
    <dgm:pt modelId="{DC3309F2-146E-C74F-85E9-1C6FF083E791}" type="pres">
      <dgm:prSet presAssocID="{05ECE2FF-8D63-DC46-9124-EFF8439BD999}" presName="composite3" presStyleCnt="0"/>
      <dgm:spPr/>
    </dgm:pt>
    <dgm:pt modelId="{4A55CFDB-A7A8-0E4A-ABBF-E578172017DB}" type="pres">
      <dgm:prSet presAssocID="{05ECE2FF-8D63-DC46-9124-EFF8439BD999}" presName="background3" presStyleLbl="node3" presStyleIdx="1" presStyleCnt="2"/>
      <dgm:spPr/>
    </dgm:pt>
    <dgm:pt modelId="{D17DDA25-321C-9646-A26E-C5FFDEBAAFD4}" type="pres">
      <dgm:prSet presAssocID="{05ECE2FF-8D63-DC46-9124-EFF8439BD999}" presName="text3" presStyleLbl="fgAcc3" presStyleIdx="1" presStyleCnt="2" custScaleY="205754" custLinFactNeighborX="-7412" custLinFactNeighborY="-142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FCEED3A-87AB-454C-B5D8-24F2E1FCA542}" type="pres">
      <dgm:prSet presAssocID="{05ECE2FF-8D63-DC46-9124-EFF8439BD999}" presName="hierChild4" presStyleCnt="0"/>
      <dgm:spPr/>
    </dgm:pt>
  </dgm:ptLst>
  <dgm:cxnLst>
    <dgm:cxn modelId="{3848F921-572E-B348-9B1C-A869FC80CC80}" type="presOf" srcId="{B6405DA6-9D95-9A43-8D55-267A8F5ACC87}" destId="{13A1C555-CDB8-B247-9780-55F2162C588A}" srcOrd="0" destOrd="0" presId="urn:microsoft.com/office/officeart/2005/8/layout/hierarchy1"/>
    <dgm:cxn modelId="{C40037BB-D7E7-964C-B849-B8B60EA2E0B9}" type="presOf" srcId="{23D5353C-85D1-1544-86A3-41B0A5E448B4}" destId="{F3E2A8A5-A6B7-4D40-890C-1E20A8EAE3E7}" srcOrd="0" destOrd="0" presId="urn:microsoft.com/office/officeart/2005/8/layout/hierarchy1"/>
    <dgm:cxn modelId="{A31E828B-7C8C-2248-B340-8222AFEBE943}" type="presOf" srcId="{F9F220D4-CE04-BC49-9AC9-6CE74A100314}" destId="{AD6BD567-DD54-E041-8C26-7FFD061F6696}" srcOrd="0" destOrd="0" presId="urn:microsoft.com/office/officeart/2005/8/layout/hierarchy1"/>
    <dgm:cxn modelId="{45458F57-D0E2-BC48-89DA-E39A4E71A13B}" srcId="{BB849888-672F-EF42-A3C5-DA68C2F77C49}" destId="{05ECE2FF-8D63-DC46-9124-EFF8439BD999}" srcOrd="1" destOrd="0" parTransId="{B6405DA6-9D95-9A43-8D55-267A8F5ACC87}" sibTransId="{FEF5CEC6-D380-8940-B042-EA7CFF6B8C72}"/>
    <dgm:cxn modelId="{BE69674F-16D4-B54F-9F17-06AA5029CF67}" type="presOf" srcId="{05ECE2FF-8D63-DC46-9124-EFF8439BD999}" destId="{D17DDA25-321C-9646-A26E-C5FFDEBAAFD4}" srcOrd="0" destOrd="0" presId="urn:microsoft.com/office/officeart/2005/8/layout/hierarchy1"/>
    <dgm:cxn modelId="{C27045E1-AC12-5848-AC96-DE53368C8627}" type="presOf" srcId="{BB849888-672F-EF42-A3C5-DA68C2F77C49}" destId="{F7F3CBC3-0324-5E4E-BDAF-C34002D50065}" srcOrd="0" destOrd="0" presId="urn:microsoft.com/office/officeart/2005/8/layout/hierarchy1"/>
    <dgm:cxn modelId="{C1B0972D-61ED-B941-9A60-5F278AA650DA}" type="presOf" srcId="{029A56A5-4A1B-C34F-B633-FDEE2334BC82}" destId="{103381E3-89A4-624D-A792-E4C0C7BE3436}" srcOrd="0" destOrd="0" presId="urn:microsoft.com/office/officeart/2005/8/layout/hierarchy1"/>
    <dgm:cxn modelId="{4AAB6523-65B5-C94D-906A-1F286CFB03B3}" srcId="{A4450AD0-F931-DD45-98E9-9AB011E40591}" destId="{029A56A5-4A1B-C34F-B633-FDEE2334BC82}" srcOrd="0" destOrd="0" parTransId="{8860BE92-47BD-F748-A726-D50FF0958FAD}" sibTransId="{958EC3A8-3F85-E347-A9D3-F17504D5BFB2}"/>
    <dgm:cxn modelId="{D1ADE574-DFB3-4F45-B9D3-25D82D1CE720}" srcId="{029A56A5-4A1B-C34F-B633-FDEE2334BC82}" destId="{26877765-77BD-814C-81E0-E17924B46601}" srcOrd="0" destOrd="0" parTransId="{D14187FC-A299-0349-ABDC-33A6941FB328}" sibTransId="{969FBAFF-0D3F-C043-AD4E-890392D19AEA}"/>
    <dgm:cxn modelId="{A2740F93-EB7E-9A46-A334-97998053D454}" type="presOf" srcId="{D14187FC-A299-0349-ABDC-33A6941FB328}" destId="{C8B6F59C-39D2-4849-BB48-51A2F718FCB3}" srcOrd="0" destOrd="0" presId="urn:microsoft.com/office/officeart/2005/8/layout/hierarchy1"/>
    <dgm:cxn modelId="{D1CDC914-096E-9946-A08D-25B184030B4B}" type="presOf" srcId="{A4450AD0-F931-DD45-98E9-9AB011E40591}" destId="{BD8C162B-77EE-CE46-9E2F-399D6829FBA0}" srcOrd="0" destOrd="0" presId="urn:microsoft.com/office/officeart/2005/8/layout/hierarchy1"/>
    <dgm:cxn modelId="{E6F2C61D-72B6-6C47-96B2-4A566426B380}" srcId="{029A56A5-4A1B-C34F-B633-FDEE2334BC82}" destId="{43BA02DC-F3A9-674F-8E74-B11DCB92184B}" srcOrd="2" destOrd="0" parTransId="{D0719616-FC9F-D840-8E86-4915831936D8}" sibTransId="{64524402-5595-8A47-9F5E-5D383B2F17FE}"/>
    <dgm:cxn modelId="{A8FA08C9-4307-2940-867C-E3770B5FC956}" type="presOf" srcId="{43BA02DC-F3A9-674F-8E74-B11DCB92184B}" destId="{BCAE05D4-0182-D24B-99F9-49E1A1380B55}" srcOrd="0" destOrd="0" presId="urn:microsoft.com/office/officeart/2005/8/layout/hierarchy1"/>
    <dgm:cxn modelId="{5DAA4839-E5F6-E446-BD14-00E6153BDB23}" type="presOf" srcId="{38BFBE2B-4BA2-1D48-BBA2-C7089AD9D09E}" destId="{020D5676-D406-3A49-B27C-9F4C74DB4680}" srcOrd="0" destOrd="0" presId="urn:microsoft.com/office/officeart/2005/8/layout/hierarchy1"/>
    <dgm:cxn modelId="{C0594C4A-7EFA-C142-8F9D-AA2F6177DC2C}" srcId="{BB849888-672F-EF42-A3C5-DA68C2F77C49}" destId="{23D5353C-85D1-1544-86A3-41B0A5E448B4}" srcOrd="0" destOrd="0" parTransId="{9FA46E8A-1A34-9445-A745-FFF14CACCDCE}" sibTransId="{E9CEEC8B-199F-4942-ABE2-C05207362638}"/>
    <dgm:cxn modelId="{D03F36AD-7841-6D40-9C8F-4F85978D07E2}" type="presOf" srcId="{D0719616-FC9F-D840-8E86-4915831936D8}" destId="{D6326732-64D8-514E-976D-DB2BD9398A46}" srcOrd="0" destOrd="0" presId="urn:microsoft.com/office/officeart/2005/8/layout/hierarchy1"/>
    <dgm:cxn modelId="{FDB3F8EB-B8EE-3D46-9E8C-0FDD2BE173D0}" type="presOf" srcId="{9A96131F-8026-2F40-A88D-90862CBFC33F}" destId="{18BA2885-ED2F-A549-B45D-BE7C17EDF2B8}" srcOrd="0" destOrd="0" presId="urn:microsoft.com/office/officeart/2005/8/layout/hierarchy1"/>
    <dgm:cxn modelId="{89F156B7-8938-7248-AB52-2E144526A6C5}" srcId="{029A56A5-4A1B-C34F-B633-FDEE2334BC82}" destId="{BB849888-672F-EF42-A3C5-DA68C2F77C49}" srcOrd="3" destOrd="0" parTransId="{38BFBE2B-4BA2-1D48-BBA2-C7089AD9D09E}" sibTransId="{B2FDFB9F-91CF-4242-82B9-5AA2632AC80F}"/>
    <dgm:cxn modelId="{3BBB6CF3-9B04-434C-B87B-87D4B4022D91}" srcId="{029A56A5-4A1B-C34F-B633-FDEE2334BC82}" destId="{F9F220D4-CE04-BC49-9AC9-6CE74A100314}" srcOrd="1" destOrd="0" parTransId="{9A96131F-8026-2F40-A88D-90862CBFC33F}" sibTransId="{22CB73EF-8DA4-4942-B0DD-500CC7CD64F5}"/>
    <dgm:cxn modelId="{A8D3A392-F435-004D-AA46-4AD9E066FF80}" type="presOf" srcId="{26877765-77BD-814C-81E0-E17924B46601}" destId="{9B2E1890-4F31-7A4E-A1EC-71F51137C9DF}" srcOrd="0" destOrd="0" presId="urn:microsoft.com/office/officeart/2005/8/layout/hierarchy1"/>
    <dgm:cxn modelId="{F77CB0A7-C613-E341-871B-95A29371F169}" type="presOf" srcId="{9FA46E8A-1A34-9445-A745-FFF14CACCDCE}" destId="{E57EF1F2-FABA-0B4A-B6A0-A33D49C91F37}" srcOrd="0" destOrd="0" presId="urn:microsoft.com/office/officeart/2005/8/layout/hierarchy1"/>
    <dgm:cxn modelId="{86DD5E88-2110-B349-BDF3-DC84E2CC56FA}" type="presParOf" srcId="{BD8C162B-77EE-CE46-9E2F-399D6829FBA0}" destId="{460967D0-CB74-E743-A184-4503CB2910CF}" srcOrd="0" destOrd="0" presId="urn:microsoft.com/office/officeart/2005/8/layout/hierarchy1"/>
    <dgm:cxn modelId="{42AFA2CE-171F-624E-B30F-0C010622EF20}" type="presParOf" srcId="{460967D0-CB74-E743-A184-4503CB2910CF}" destId="{A4295112-8535-2D47-89CF-500F3AAF84E1}" srcOrd="0" destOrd="0" presId="urn:microsoft.com/office/officeart/2005/8/layout/hierarchy1"/>
    <dgm:cxn modelId="{0DF86DC7-32E9-AC42-B31E-8417C0000434}" type="presParOf" srcId="{A4295112-8535-2D47-89CF-500F3AAF84E1}" destId="{F94C9852-19D9-B24F-817A-23DAD09F9B8E}" srcOrd="0" destOrd="0" presId="urn:microsoft.com/office/officeart/2005/8/layout/hierarchy1"/>
    <dgm:cxn modelId="{C3F95C66-C452-9D42-88D7-37A34AFD27CA}" type="presParOf" srcId="{A4295112-8535-2D47-89CF-500F3AAF84E1}" destId="{103381E3-89A4-624D-A792-E4C0C7BE3436}" srcOrd="1" destOrd="0" presId="urn:microsoft.com/office/officeart/2005/8/layout/hierarchy1"/>
    <dgm:cxn modelId="{88AC979C-A1BD-C149-BFEC-EBE4D3EA4BAD}" type="presParOf" srcId="{460967D0-CB74-E743-A184-4503CB2910CF}" destId="{48278F8C-4D40-054E-B443-098475063D97}" srcOrd="1" destOrd="0" presId="urn:microsoft.com/office/officeart/2005/8/layout/hierarchy1"/>
    <dgm:cxn modelId="{B1058EA3-38F4-854F-AD45-84BD8BC571B9}" type="presParOf" srcId="{48278F8C-4D40-054E-B443-098475063D97}" destId="{C8B6F59C-39D2-4849-BB48-51A2F718FCB3}" srcOrd="0" destOrd="0" presId="urn:microsoft.com/office/officeart/2005/8/layout/hierarchy1"/>
    <dgm:cxn modelId="{3BC479E2-5683-5D42-9110-4D42F414676C}" type="presParOf" srcId="{48278F8C-4D40-054E-B443-098475063D97}" destId="{0AE61EA4-56EC-CE46-AAD7-17BD02206EF9}" srcOrd="1" destOrd="0" presId="urn:microsoft.com/office/officeart/2005/8/layout/hierarchy1"/>
    <dgm:cxn modelId="{A6571579-4759-5347-A9D0-B1B9B17186CB}" type="presParOf" srcId="{0AE61EA4-56EC-CE46-AAD7-17BD02206EF9}" destId="{123BCCA0-8054-4745-B116-86966A962D2C}" srcOrd="0" destOrd="0" presId="urn:microsoft.com/office/officeart/2005/8/layout/hierarchy1"/>
    <dgm:cxn modelId="{35E7715F-B53A-2A4B-A6FE-AFF28C81C433}" type="presParOf" srcId="{123BCCA0-8054-4745-B116-86966A962D2C}" destId="{1D13DCCE-208F-FF4D-8261-2135AA24A7FE}" srcOrd="0" destOrd="0" presId="urn:microsoft.com/office/officeart/2005/8/layout/hierarchy1"/>
    <dgm:cxn modelId="{DB4C218B-B185-B148-A4A3-383E49F61E86}" type="presParOf" srcId="{123BCCA0-8054-4745-B116-86966A962D2C}" destId="{9B2E1890-4F31-7A4E-A1EC-71F51137C9DF}" srcOrd="1" destOrd="0" presId="urn:microsoft.com/office/officeart/2005/8/layout/hierarchy1"/>
    <dgm:cxn modelId="{2B9B0F37-273A-3842-8134-F6914718AB6A}" type="presParOf" srcId="{0AE61EA4-56EC-CE46-AAD7-17BD02206EF9}" destId="{3C32DAD0-6D84-6E40-86C9-C61D8F1B920A}" srcOrd="1" destOrd="0" presId="urn:microsoft.com/office/officeart/2005/8/layout/hierarchy1"/>
    <dgm:cxn modelId="{A28916AB-29D5-D047-84ED-25E782C574E4}" type="presParOf" srcId="{48278F8C-4D40-054E-B443-098475063D97}" destId="{18BA2885-ED2F-A549-B45D-BE7C17EDF2B8}" srcOrd="2" destOrd="0" presId="urn:microsoft.com/office/officeart/2005/8/layout/hierarchy1"/>
    <dgm:cxn modelId="{EC81A260-B840-A74B-95FF-D8B8965ADFA2}" type="presParOf" srcId="{48278F8C-4D40-054E-B443-098475063D97}" destId="{246099F4-ACC7-4141-BA33-4E467A13A0C4}" srcOrd="3" destOrd="0" presId="urn:microsoft.com/office/officeart/2005/8/layout/hierarchy1"/>
    <dgm:cxn modelId="{22FF9526-0EBB-B84E-8428-3F1A2AC3E2B2}" type="presParOf" srcId="{246099F4-ACC7-4141-BA33-4E467A13A0C4}" destId="{85C5B1B9-AB55-134A-AE9D-7AE4C4C2266C}" srcOrd="0" destOrd="0" presId="urn:microsoft.com/office/officeart/2005/8/layout/hierarchy1"/>
    <dgm:cxn modelId="{453812AE-2248-FD46-85F9-B98D82A93AB7}" type="presParOf" srcId="{85C5B1B9-AB55-134A-AE9D-7AE4C4C2266C}" destId="{0C738163-2780-E64C-B2D0-8EDCF9B20650}" srcOrd="0" destOrd="0" presId="urn:microsoft.com/office/officeart/2005/8/layout/hierarchy1"/>
    <dgm:cxn modelId="{6D14729A-EA45-6B4D-A1B6-9036D746E80A}" type="presParOf" srcId="{85C5B1B9-AB55-134A-AE9D-7AE4C4C2266C}" destId="{AD6BD567-DD54-E041-8C26-7FFD061F6696}" srcOrd="1" destOrd="0" presId="urn:microsoft.com/office/officeart/2005/8/layout/hierarchy1"/>
    <dgm:cxn modelId="{52A1D886-4239-5C40-97BD-1A85F9A2EC7D}" type="presParOf" srcId="{246099F4-ACC7-4141-BA33-4E467A13A0C4}" destId="{D825DB58-85DD-4A4A-B045-C126F8DDB651}" srcOrd="1" destOrd="0" presId="urn:microsoft.com/office/officeart/2005/8/layout/hierarchy1"/>
    <dgm:cxn modelId="{811F45A9-BCE0-DF46-9CB7-7955F12A237E}" type="presParOf" srcId="{48278F8C-4D40-054E-B443-098475063D97}" destId="{D6326732-64D8-514E-976D-DB2BD9398A46}" srcOrd="4" destOrd="0" presId="urn:microsoft.com/office/officeart/2005/8/layout/hierarchy1"/>
    <dgm:cxn modelId="{7DE4E1BA-7291-4B49-A356-E5F41D496E4D}" type="presParOf" srcId="{48278F8C-4D40-054E-B443-098475063D97}" destId="{07458B08-97D8-D74F-A7E5-311E2F02362F}" srcOrd="5" destOrd="0" presId="urn:microsoft.com/office/officeart/2005/8/layout/hierarchy1"/>
    <dgm:cxn modelId="{514EFB1F-2245-A041-BC29-0D7CFED67DD8}" type="presParOf" srcId="{07458B08-97D8-D74F-A7E5-311E2F02362F}" destId="{14B4E6D1-B78B-644B-82B0-845414F664D3}" srcOrd="0" destOrd="0" presId="urn:microsoft.com/office/officeart/2005/8/layout/hierarchy1"/>
    <dgm:cxn modelId="{789D21F8-368D-D841-94EA-0B44323AF164}" type="presParOf" srcId="{14B4E6D1-B78B-644B-82B0-845414F664D3}" destId="{2BBEC816-F3C4-4441-AF9F-A0706E349046}" srcOrd="0" destOrd="0" presId="urn:microsoft.com/office/officeart/2005/8/layout/hierarchy1"/>
    <dgm:cxn modelId="{88CD86F7-3FC6-8B4B-AFEC-C67F669B0DB0}" type="presParOf" srcId="{14B4E6D1-B78B-644B-82B0-845414F664D3}" destId="{BCAE05D4-0182-D24B-99F9-49E1A1380B55}" srcOrd="1" destOrd="0" presId="urn:microsoft.com/office/officeart/2005/8/layout/hierarchy1"/>
    <dgm:cxn modelId="{5F4DF235-325B-3A4C-8263-9DC13A92983B}" type="presParOf" srcId="{07458B08-97D8-D74F-A7E5-311E2F02362F}" destId="{A6469728-8229-C641-B7AE-3FEEFA73E82B}" srcOrd="1" destOrd="0" presId="urn:microsoft.com/office/officeart/2005/8/layout/hierarchy1"/>
    <dgm:cxn modelId="{DF997F4E-51FB-674B-B61B-67EFCD81F997}" type="presParOf" srcId="{48278F8C-4D40-054E-B443-098475063D97}" destId="{020D5676-D406-3A49-B27C-9F4C74DB4680}" srcOrd="6" destOrd="0" presId="urn:microsoft.com/office/officeart/2005/8/layout/hierarchy1"/>
    <dgm:cxn modelId="{F3B3B492-F3EB-4741-B280-1B51957EE194}" type="presParOf" srcId="{48278F8C-4D40-054E-B443-098475063D97}" destId="{3512AB30-0F24-0140-B79F-49165560932E}" srcOrd="7" destOrd="0" presId="urn:microsoft.com/office/officeart/2005/8/layout/hierarchy1"/>
    <dgm:cxn modelId="{449592B5-765C-1C42-8A6E-3AE3528EBF9F}" type="presParOf" srcId="{3512AB30-0F24-0140-B79F-49165560932E}" destId="{DF6FED40-7174-1C49-88CA-7B602B500A8F}" srcOrd="0" destOrd="0" presId="urn:microsoft.com/office/officeart/2005/8/layout/hierarchy1"/>
    <dgm:cxn modelId="{A2D5BF8B-A307-2C43-891D-FCAC8AA36650}" type="presParOf" srcId="{DF6FED40-7174-1C49-88CA-7B602B500A8F}" destId="{52F545DA-E8D7-2049-B271-998115789CC1}" srcOrd="0" destOrd="0" presId="urn:microsoft.com/office/officeart/2005/8/layout/hierarchy1"/>
    <dgm:cxn modelId="{579D11C2-F019-294B-A4D6-06DF565B1ED6}" type="presParOf" srcId="{DF6FED40-7174-1C49-88CA-7B602B500A8F}" destId="{F7F3CBC3-0324-5E4E-BDAF-C34002D50065}" srcOrd="1" destOrd="0" presId="urn:microsoft.com/office/officeart/2005/8/layout/hierarchy1"/>
    <dgm:cxn modelId="{8E984D3A-92CC-874E-AC73-33872ACAD76D}" type="presParOf" srcId="{3512AB30-0F24-0140-B79F-49165560932E}" destId="{23A0C14A-A0CB-614F-9A30-C00782DC788C}" srcOrd="1" destOrd="0" presId="urn:microsoft.com/office/officeart/2005/8/layout/hierarchy1"/>
    <dgm:cxn modelId="{92BAA977-DC38-FD4B-92E0-E4DD2B73CFE4}" type="presParOf" srcId="{23A0C14A-A0CB-614F-9A30-C00782DC788C}" destId="{E57EF1F2-FABA-0B4A-B6A0-A33D49C91F37}" srcOrd="0" destOrd="0" presId="urn:microsoft.com/office/officeart/2005/8/layout/hierarchy1"/>
    <dgm:cxn modelId="{59FC4E76-8442-5143-8398-E8D05C829917}" type="presParOf" srcId="{23A0C14A-A0CB-614F-9A30-C00782DC788C}" destId="{F547E126-22A3-BA46-BD9D-48A49D57A5EE}" srcOrd="1" destOrd="0" presId="urn:microsoft.com/office/officeart/2005/8/layout/hierarchy1"/>
    <dgm:cxn modelId="{AB73278A-459B-0041-844B-B10171275234}" type="presParOf" srcId="{F547E126-22A3-BA46-BD9D-48A49D57A5EE}" destId="{B3BD9BDF-9083-CA40-ABB2-D60F22F68821}" srcOrd="0" destOrd="0" presId="urn:microsoft.com/office/officeart/2005/8/layout/hierarchy1"/>
    <dgm:cxn modelId="{DB12EDE8-A178-634C-BCB5-994435CFFD02}" type="presParOf" srcId="{B3BD9BDF-9083-CA40-ABB2-D60F22F68821}" destId="{A3E9D45A-74A7-8F49-B665-3E026CBE94B9}" srcOrd="0" destOrd="0" presId="urn:microsoft.com/office/officeart/2005/8/layout/hierarchy1"/>
    <dgm:cxn modelId="{F3162372-ECC6-9D42-914D-4129EE37CDE9}" type="presParOf" srcId="{B3BD9BDF-9083-CA40-ABB2-D60F22F68821}" destId="{F3E2A8A5-A6B7-4D40-890C-1E20A8EAE3E7}" srcOrd="1" destOrd="0" presId="urn:microsoft.com/office/officeart/2005/8/layout/hierarchy1"/>
    <dgm:cxn modelId="{0FFF8979-C351-174F-A710-5291127A57E9}" type="presParOf" srcId="{F547E126-22A3-BA46-BD9D-48A49D57A5EE}" destId="{1C54B508-BDE5-5647-BFD6-C909A26E428B}" srcOrd="1" destOrd="0" presId="urn:microsoft.com/office/officeart/2005/8/layout/hierarchy1"/>
    <dgm:cxn modelId="{01AF9D55-E942-B74D-B93C-A92F7C9DB938}" type="presParOf" srcId="{23A0C14A-A0CB-614F-9A30-C00782DC788C}" destId="{13A1C555-CDB8-B247-9780-55F2162C588A}" srcOrd="2" destOrd="0" presId="urn:microsoft.com/office/officeart/2005/8/layout/hierarchy1"/>
    <dgm:cxn modelId="{3A6DE1FD-D500-0542-AD7B-583E7A367690}" type="presParOf" srcId="{23A0C14A-A0CB-614F-9A30-C00782DC788C}" destId="{A7116BDD-A7C6-5E4C-A12B-9B070EA2256B}" srcOrd="3" destOrd="0" presId="urn:microsoft.com/office/officeart/2005/8/layout/hierarchy1"/>
    <dgm:cxn modelId="{E820D9C3-EF0E-954A-B975-3F8EC86AEE43}" type="presParOf" srcId="{A7116BDD-A7C6-5E4C-A12B-9B070EA2256B}" destId="{DC3309F2-146E-C74F-85E9-1C6FF083E791}" srcOrd="0" destOrd="0" presId="urn:microsoft.com/office/officeart/2005/8/layout/hierarchy1"/>
    <dgm:cxn modelId="{CC57816F-AD9E-1B49-880E-971ABA8D69C6}" type="presParOf" srcId="{DC3309F2-146E-C74F-85E9-1C6FF083E791}" destId="{4A55CFDB-A7A8-0E4A-ABBF-E578172017DB}" srcOrd="0" destOrd="0" presId="urn:microsoft.com/office/officeart/2005/8/layout/hierarchy1"/>
    <dgm:cxn modelId="{BFD16E6F-8C0D-924C-9570-5F20C7E1470A}" type="presParOf" srcId="{DC3309F2-146E-C74F-85E9-1C6FF083E791}" destId="{D17DDA25-321C-9646-A26E-C5FFDEBAAFD4}" srcOrd="1" destOrd="0" presId="urn:microsoft.com/office/officeart/2005/8/layout/hierarchy1"/>
    <dgm:cxn modelId="{0A08A55F-CC29-D94D-BE48-176BD2354D17}" type="presParOf" srcId="{A7116BDD-A7C6-5E4C-A12B-9B070EA2256B}" destId="{FFCEED3A-87AB-454C-B5D8-24F2E1FCA5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958539-5BFD-0B49-89BD-BAA429DAE3A0}" type="doc">
      <dgm:prSet loTypeId="urn:microsoft.com/office/officeart/2005/8/layout/hierarchy1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B160F18B-B6F7-854A-B882-9CA58FA3F215}">
      <dgm:prSet custT="1"/>
      <dgm:spPr/>
      <dgm:t>
        <a:bodyPr/>
        <a:lstStyle/>
        <a:p>
          <a:pPr rtl="0"/>
          <a:r>
            <a:rPr lang="es-ES_tradnl" sz="1600" b="1" dirty="0" smtClean="0"/>
            <a:t>Decreto Ejecutivo Nº179 de 8 de junio de 2018</a:t>
          </a:r>
        </a:p>
        <a:p>
          <a:pPr rtl="0"/>
          <a:r>
            <a:rPr lang="es-ES_tradnl" sz="1600" dirty="0" smtClean="0"/>
            <a:t>Que regula la investigación con tejidos y células de origen humano en la República de Panamá</a:t>
          </a:r>
          <a:endParaRPr lang="es-ES_tradnl" sz="1600" dirty="0"/>
        </a:p>
      </dgm:t>
    </dgm:pt>
    <dgm:pt modelId="{E62C41FD-7605-E34E-A113-57836FD12830}" type="parTrans" cxnId="{A11F86AE-96F3-AE43-A770-119BD22A380F}">
      <dgm:prSet/>
      <dgm:spPr/>
      <dgm:t>
        <a:bodyPr/>
        <a:lstStyle/>
        <a:p>
          <a:endParaRPr lang="es-ES_tradnl"/>
        </a:p>
      </dgm:t>
    </dgm:pt>
    <dgm:pt modelId="{C3F15A1D-4A9C-C744-AD2D-F857E569D8BD}" type="sibTrans" cxnId="{A11F86AE-96F3-AE43-A770-119BD22A380F}">
      <dgm:prSet/>
      <dgm:spPr/>
      <dgm:t>
        <a:bodyPr/>
        <a:lstStyle/>
        <a:p>
          <a:endParaRPr lang="es-ES_tradnl"/>
        </a:p>
      </dgm:t>
    </dgm:pt>
    <dgm:pt modelId="{E9D3AA16-003A-EB46-8C44-40FCED485A86}">
      <dgm:prSet custT="1"/>
      <dgm:spPr/>
      <dgm:t>
        <a:bodyPr/>
        <a:lstStyle/>
        <a:p>
          <a:pPr rtl="0"/>
          <a:r>
            <a:rPr lang="es-ES_tradnl" sz="1000" b="1" dirty="0" smtClean="0"/>
            <a:t>Artículo 3</a:t>
          </a:r>
          <a:r>
            <a:rPr lang="es-ES_tradnl" sz="1000" dirty="0" smtClean="0"/>
            <a:t>. El uso de tejidos y células de origen humano para investigación clínica en seres humanos será evaluado por el </a:t>
          </a:r>
          <a:r>
            <a:rPr lang="es-ES_tradnl" sz="1000" b="1" dirty="0" smtClean="0"/>
            <a:t>Comité Nacional de Bioética de la Investigación (CNBI)</a:t>
          </a:r>
          <a:r>
            <a:rPr lang="es-ES_tradnl" sz="1000" dirty="0" smtClean="0"/>
            <a:t> de acuerdo a la normativa nacional que regula la investigación clínica, </a:t>
          </a:r>
          <a:endParaRPr lang="es-ES_tradnl" sz="1000" dirty="0"/>
        </a:p>
      </dgm:t>
    </dgm:pt>
    <dgm:pt modelId="{88E54173-C825-774F-B300-97DB78FBE286}" type="parTrans" cxnId="{A507AE55-B01D-F94F-88B3-3D925EE8BE44}">
      <dgm:prSet/>
      <dgm:spPr/>
      <dgm:t>
        <a:bodyPr/>
        <a:lstStyle/>
        <a:p>
          <a:endParaRPr lang="es-ES_tradnl"/>
        </a:p>
      </dgm:t>
    </dgm:pt>
    <dgm:pt modelId="{ECE5AC6C-BB6A-C84A-B7E5-27A522F0A1DA}" type="sibTrans" cxnId="{A507AE55-B01D-F94F-88B3-3D925EE8BE44}">
      <dgm:prSet/>
      <dgm:spPr/>
      <dgm:t>
        <a:bodyPr/>
        <a:lstStyle/>
        <a:p>
          <a:endParaRPr lang="es-ES_tradnl"/>
        </a:p>
      </dgm:t>
    </dgm:pt>
    <dgm:pt modelId="{C0279E03-CD88-9F49-8807-AEC4E00FAC91}">
      <dgm:prSet custT="1"/>
      <dgm:spPr/>
      <dgm:t>
        <a:bodyPr/>
        <a:lstStyle/>
        <a:p>
          <a:pPr rtl="0"/>
          <a:r>
            <a:rPr lang="es-ES_tradnl" sz="1000" dirty="0" smtClean="0"/>
            <a:t>las pautas éticas internacionales para la investigación relacionada con la salud en seres humanos del </a:t>
          </a:r>
          <a:r>
            <a:rPr lang="es-ES_tradnl" sz="1000" b="1" dirty="0" smtClean="0"/>
            <a:t>CIOMS </a:t>
          </a:r>
          <a:r>
            <a:rPr lang="es-ES_tradnl" sz="1000" dirty="0" smtClean="0"/>
            <a:t>en colaboración con la OMS </a:t>
          </a:r>
          <a:endParaRPr lang="es-ES_tradnl" sz="1000" dirty="0"/>
        </a:p>
      </dgm:t>
    </dgm:pt>
    <dgm:pt modelId="{3C74DFBB-2720-A74B-8BF1-BC50AB7CB8E0}" type="parTrans" cxnId="{41AD246C-A6BD-9841-A849-38FAFFB274B0}">
      <dgm:prSet/>
      <dgm:spPr/>
      <dgm:t>
        <a:bodyPr/>
        <a:lstStyle/>
        <a:p>
          <a:endParaRPr lang="es-ES_tradnl"/>
        </a:p>
      </dgm:t>
    </dgm:pt>
    <dgm:pt modelId="{3302F15E-00BB-E742-B603-EE92BEB4CFE0}" type="sibTrans" cxnId="{41AD246C-A6BD-9841-A849-38FAFFB274B0}">
      <dgm:prSet/>
      <dgm:spPr/>
      <dgm:t>
        <a:bodyPr/>
        <a:lstStyle/>
        <a:p>
          <a:endParaRPr lang="es-ES_tradnl"/>
        </a:p>
      </dgm:t>
    </dgm:pt>
    <dgm:pt modelId="{8EB4476E-7D0F-9F4D-90C4-D66846DBF08A}">
      <dgm:prSet custT="1"/>
      <dgm:spPr/>
      <dgm:t>
        <a:bodyPr/>
        <a:lstStyle/>
        <a:p>
          <a:pPr rtl="0"/>
          <a:r>
            <a:rPr lang="es-ES_tradnl" sz="1000" dirty="0" smtClean="0"/>
            <a:t>los principios enunciados en la declaración de </a:t>
          </a:r>
          <a:r>
            <a:rPr lang="es-ES_tradnl" sz="1000" b="1" dirty="0" smtClean="0"/>
            <a:t>Helsinki </a:t>
          </a:r>
          <a:r>
            <a:rPr lang="es-ES_tradnl" sz="1000" dirty="0" smtClean="0"/>
            <a:t>de la Asociación Médica Mundial , </a:t>
          </a:r>
          <a:endParaRPr lang="es-ES_tradnl" sz="1000" dirty="0"/>
        </a:p>
      </dgm:t>
    </dgm:pt>
    <dgm:pt modelId="{70C5CB1D-80C3-6742-B70B-5048D283C484}" type="parTrans" cxnId="{B2B2E941-9194-A14D-A401-B9CD073AEF04}">
      <dgm:prSet/>
      <dgm:spPr/>
      <dgm:t>
        <a:bodyPr/>
        <a:lstStyle/>
        <a:p>
          <a:endParaRPr lang="es-ES_tradnl"/>
        </a:p>
      </dgm:t>
    </dgm:pt>
    <dgm:pt modelId="{D1ADAD07-96ED-CD44-BFBA-FEF315EA99A6}" type="sibTrans" cxnId="{B2B2E941-9194-A14D-A401-B9CD073AEF04}">
      <dgm:prSet/>
      <dgm:spPr/>
      <dgm:t>
        <a:bodyPr/>
        <a:lstStyle/>
        <a:p>
          <a:endParaRPr lang="es-ES_tradnl"/>
        </a:p>
      </dgm:t>
    </dgm:pt>
    <dgm:pt modelId="{30840B0F-ECE5-B64B-906C-214FCFF87455}">
      <dgm:prSet custT="1"/>
      <dgm:spPr/>
      <dgm:t>
        <a:bodyPr/>
        <a:lstStyle/>
        <a:p>
          <a:pPr rtl="0"/>
          <a:r>
            <a:rPr lang="es-ES_tradnl" sz="1000" dirty="0" smtClean="0"/>
            <a:t>las normas de Buenas Prácticas Clínicas</a:t>
          </a:r>
          <a:r>
            <a:rPr lang="es-ES_tradnl" sz="1000" b="1" dirty="0" smtClean="0"/>
            <a:t> (BPC</a:t>
          </a:r>
          <a:r>
            <a:rPr lang="es-ES_tradnl" sz="1000" dirty="0" smtClean="0"/>
            <a:t>) derivadas de la Conferencia Internacional de Armonización (ICH )</a:t>
          </a:r>
          <a:endParaRPr lang="es-ES_tradnl" sz="1000" dirty="0"/>
        </a:p>
      </dgm:t>
    </dgm:pt>
    <dgm:pt modelId="{8FF8F2FB-B254-E348-9F59-9B7F52C1AB6E}" type="parTrans" cxnId="{B93B9F20-6F50-0D4E-BD28-56368971BC71}">
      <dgm:prSet/>
      <dgm:spPr/>
      <dgm:t>
        <a:bodyPr/>
        <a:lstStyle/>
        <a:p>
          <a:endParaRPr lang="es-ES_tradnl"/>
        </a:p>
      </dgm:t>
    </dgm:pt>
    <dgm:pt modelId="{806A22A9-CABD-FE4C-8960-475E9578824E}" type="sibTrans" cxnId="{B93B9F20-6F50-0D4E-BD28-56368971BC71}">
      <dgm:prSet/>
      <dgm:spPr/>
      <dgm:t>
        <a:bodyPr/>
        <a:lstStyle/>
        <a:p>
          <a:endParaRPr lang="es-ES_tradnl"/>
        </a:p>
      </dgm:t>
    </dgm:pt>
    <dgm:pt modelId="{7AEEBB4B-F988-6C46-8448-34BB8F755342}">
      <dgm:prSet custT="1"/>
      <dgm:spPr/>
      <dgm:t>
        <a:bodyPr/>
        <a:lstStyle/>
        <a:p>
          <a:pPr rtl="0"/>
          <a:r>
            <a:rPr lang="es-ES_tradnl" sz="1000" dirty="0" smtClean="0"/>
            <a:t>y demás guías internacionales consensuadas sobre la materia.</a:t>
          </a:r>
          <a:endParaRPr lang="es-ES_tradnl" sz="1000" dirty="0"/>
        </a:p>
      </dgm:t>
    </dgm:pt>
    <dgm:pt modelId="{B7E34053-41FB-0047-A5CE-4801F3F2AA77}" type="parTrans" cxnId="{C59004E9-9AAB-1C47-87C1-EB536A0925B2}">
      <dgm:prSet/>
      <dgm:spPr/>
      <dgm:t>
        <a:bodyPr/>
        <a:lstStyle/>
        <a:p>
          <a:endParaRPr lang="es-ES_tradnl"/>
        </a:p>
      </dgm:t>
    </dgm:pt>
    <dgm:pt modelId="{84FBDAB9-AAB6-EF49-9D61-649662B5E1D4}" type="sibTrans" cxnId="{C59004E9-9AAB-1C47-87C1-EB536A0925B2}">
      <dgm:prSet/>
      <dgm:spPr/>
      <dgm:t>
        <a:bodyPr/>
        <a:lstStyle/>
        <a:p>
          <a:endParaRPr lang="es-ES_tradnl"/>
        </a:p>
      </dgm:t>
    </dgm:pt>
    <dgm:pt modelId="{5ED3EE5C-1FC1-DC4F-AE6C-0A76F5F7560D}">
      <dgm:prSet custT="1"/>
      <dgm:spPr/>
      <dgm:t>
        <a:bodyPr/>
        <a:lstStyle/>
        <a:p>
          <a:pPr rtl="0"/>
          <a:r>
            <a:rPr lang="es-ES_tradnl" sz="1000" b="1" dirty="0" smtClean="0"/>
            <a:t>Artículo 4. </a:t>
          </a:r>
          <a:r>
            <a:rPr lang="es-ES_tradnl" sz="1000" dirty="0" smtClean="0"/>
            <a:t>Para cumplir con los principios de seguridad y protección de los participantes en protocolos de investigación con tejidos y células , el </a:t>
          </a:r>
          <a:r>
            <a:rPr lang="es-ES_tradnl" sz="1000" b="1" dirty="0" smtClean="0"/>
            <a:t>CNT asesorará al CNBI </a:t>
          </a:r>
          <a:r>
            <a:rPr lang="es-ES_tradnl" sz="1000" dirty="0" smtClean="0"/>
            <a:t>en los aspectos científicos y técnicos de los estudios clínicos en la materia.</a:t>
          </a:r>
          <a:endParaRPr lang="es-ES_tradnl" sz="1000" dirty="0"/>
        </a:p>
      </dgm:t>
    </dgm:pt>
    <dgm:pt modelId="{25E4E9A0-0823-154F-81A4-9CDA32B0B497}" type="parTrans" cxnId="{C925A47D-6C4C-B645-A812-4CB0644C1622}">
      <dgm:prSet/>
      <dgm:spPr/>
      <dgm:t>
        <a:bodyPr/>
        <a:lstStyle/>
        <a:p>
          <a:endParaRPr lang="es-ES_tradnl"/>
        </a:p>
      </dgm:t>
    </dgm:pt>
    <dgm:pt modelId="{708B80E8-E1C0-6C46-92EF-B1EA438D89ED}" type="sibTrans" cxnId="{C925A47D-6C4C-B645-A812-4CB0644C1622}">
      <dgm:prSet/>
      <dgm:spPr/>
      <dgm:t>
        <a:bodyPr/>
        <a:lstStyle/>
        <a:p>
          <a:endParaRPr lang="es-ES_tradnl"/>
        </a:p>
      </dgm:t>
    </dgm:pt>
    <dgm:pt modelId="{07DEB032-7FA5-F44E-9242-229FCEC83360}">
      <dgm:prSet custT="1"/>
      <dgm:spPr/>
      <dgm:t>
        <a:bodyPr/>
        <a:lstStyle/>
        <a:p>
          <a:pPr rtl="0"/>
          <a:r>
            <a:rPr lang="es-ES_tradnl" sz="1000" b="1" dirty="0" smtClean="0"/>
            <a:t>Artículo 6. </a:t>
          </a:r>
          <a:r>
            <a:rPr lang="es-ES_tradnl" sz="1000" dirty="0" smtClean="0"/>
            <a:t>Los estudios que contemplen el uso de tejidos o células </a:t>
          </a:r>
          <a:r>
            <a:rPr lang="es-ES_tradnl" sz="1000" dirty="0" err="1" smtClean="0"/>
            <a:t>alogénicas</a:t>
          </a:r>
          <a:r>
            <a:rPr lang="es-ES_tradnl" sz="1000" dirty="0" smtClean="0"/>
            <a:t>, deben estar acompañados </a:t>
          </a:r>
          <a:r>
            <a:rPr lang="es-ES_tradnl" sz="1000" b="1" dirty="0" smtClean="0"/>
            <a:t>de CI  de él o la donante</a:t>
          </a:r>
          <a:r>
            <a:rPr lang="es-ES_tradnl" sz="1000" dirty="0" smtClean="0"/>
            <a:t>. El CI además de los requisitos establecidos por las normas aplicables, deberá indicar lo siguiente:</a:t>
          </a:r>
          <a:endParaRPr lang="es-ES_tradnl" sz="1000" dirty="0"/>
        </a:p>
      </dgm:t>
    </dgm:pt>
    <dgm:pt modelId="{37E9BECB-55D8-6644-A4DA-E14D55F0E34B}" type="parTrans" cxnId="{FCBB4772-6260-F045-8B3B-543AB420BACF}">
      <dgm:prSet/>
      <dgm:spPr/>
      <dgm:t>
        <a:bodyPr/>
        <a:lstStyle/>
        <a:p>
          <a:endParaRPr lang="es-ES_tradnl"/>
        </a:p>
      </dgm:t>
    </dgm:pt>
    <dgm:pt modelId="{AF43B675-6814-104E-971A-A022E393450C}" type="sibTrans" cxnId="{FCBB4772-6260-F045-8B3B-543AB420BACF}">
      <dgm:prSet/>
      <dgm:spPr/>
      <dgm:t>
        <a:bodyPr/>
        <a:lstStyle/>
        <a:p>
          <a:endParaRPr lang="es-ES_tradnl"/>
        </a:p>
      </dgm:t>
    </dgm:pt>
    <dgm:pt modelId="{4901321A-E9CD-3946-AC81-E0ECC9AE447D}">
      <dgm:prSet custT="1"/>
      <dgm:spPr/>
      <dgm:t>
        <a:bodyPr/>
        <a:lstStyle/>
        <a:p>
          <a:pPr rtl="0"/>
          <a:r>
            <a:rPr lang="es-PA" sz="1000" dirty="0" smtClean="0"/>
            <a:t>La  gratuidad de la donación </a:t>
          </a:r>
          <a:endParaRPr lang="es-PA" sz="1000" dirty="0"/>
        </a:p>
      </dgm:t>
    </dgm:pt>
    <dgm:pt modelId="{3484350A-7310-1743-AA24-387B4403FD92}" type="parTrans" cxnId="{F6967234-FA3F-604E-9F21-6EEA80575E4B}">
      <dgm:prSet/>
      <dgm:spPr/>
      <dgm:t>
        <a:bodyPr/>
        <a:lstStyle/>
        <a:p>
          <a:endParaRPr lang="es-ES_tradnl"/>
        </a:p>
      </dgm:t>
    </dgm:pt>
    <dgm:pt modelId="{A5B14590-BC8E-744E-AB1A-1FE7983B6E6A}" type="sibTrans" cxnId="{F6967234-FA3F-604E-9F21-6EEA80575E4B}">
      <dgm:prSet/>
      <dgm:spPr/>
      <dgm:t>
        <a:bodyPr/>
        <a:lstStyle/>
        <a:p>
          <a:endParaRPr lang="es-ES_tradnl"/>
        </a:p>
      </dgm:t>
    </dgm:pt>
    <dgm:pt modelId="{87C4D42D-C462-964A-A659-0B066EB2F25C}">
      <dgm:prSet custT="1"/>
      <dgm:spPr/>
      <dgm:t>
        <a:bodyPr/>
        <a:lstStyle/>
        <a:p>
          <a:pPr rtl="0"/>
          <a:r>
            <a:rPr lang="es-ES_tradnl" sz="1000" dirty="0" smtClean="0"/>
            <a:t>El  uso que se le dará al material biológico extraído</a:t>
          </a:r>
          <a:r>
            <a:rPr lang="es-ES_tradnl" sz="600" dirty="0" smtClean="0"/>
            <a:t>.</a:t>
          </a:r>
          <a:endParaRPr lang="es-ES_tradnl" sz="600" dirty="0"/>
        </a:p>
      </dgm:t>
    </dgm:pt>
    <dgm:pt modelId="{84E10CBD-A399-8046-B1C6-FBC1C2A31A22}" type="parTrans" cxnId="{DB04E074-9A27-5644-8CED-8DBFC855D78D}">
      <dgm:prSet/>
      <dgm:spPr/>
      <dgm:t>
        <a:bodyPr/>
        <a:lstStyle/>
        <a:p>
          <a:endParaRPr lang="es-ES_tradnl"/>
        </a:p>
      </dgm:t>
    </dgm:pt>
    <dgm:pt modelId="{24DC938B-2DB4-AC4C-97E5-C0FED88B3C49}" type="sibTrans" cxnId="{DB04E074-9A27-5644-8CED-8DBFC855D78D}">
      <dgm:prSet/>
      <dgm:spPr/>
      <dgm:t>
        <a:bodyPr/>
        <a:lstStyle/>
        <a:p>
          <a:endParaRPr lang="es-ES_tradnl"/>
        </a:p>
      </dgm:t>
    </dgm:pt>
    <dgm:pt modelId="{DA2DBF64-5F80-B64F-B853-B33BFCF19572}">
      <dgm:prSet custT="1"/>
      <dgm:spPr/>
      <dgm:t>
        <a:bodyPr/>
        <a:lstStyle/>
        <a:p>
          <a:pPr rtl="0"/>
          <a:r>
            <a:rPr lang="es-ES_tradnl" sz="1000" dirty="0" smtClean="0"/>
            <a:t>El lugar donde se extraerá la muestra o el banco de componentes anatómicos de procedencia.</a:t>
          </a:r>
          <a:endParaRPr lang="es-ES_tradnl" sz="1000" dirty="0"/>
        </a:p>
      </dgm:t>
    </dgm:pt>
    <dgm:pt modelId="{1F8EEB4F-2B42-9E45-9623-B7B9DC2A9B10}" type="parTrans" cxnId="{BC91DC9E-3D94-F740-893C-4D686858C04A}">
      <dgm:prSet/>
      <dgm:spPr/>
      <dgm:t>
        <a:bodyPr/>
        <a:lstStyle/>
        <a:p>
          <a:endParaRPr lang="es-ES_tradnl"/>
        </a:p>
      </dgm:t>
    </dgm:pt>
    <dgm:pt modelId="{0D524937-CB7F-6540-B216-C14FBE866C41}" type="sibTrans" cxnId="{BC91DC9E-3D94-F740-893C-4D686858C04A}">
      <dgm:prSet/>
      <dgm:spPr/>
      <dgm:t>
        <a:bodyPr/>
        <a:lstStyle/>
        <a:p>
          <a:endParaRPr lang="es-ES_tradnl"/>
        </a:p>
      </dgm:t>
    </dgm:pt>
    <dgm:pt modelId="{30D1BCFF-1CA8-4543-A188-08902735BCDF}" type="pres">
      <dgm:prSet presAssocID="{50958539-5BFD-0B49-89BD-BAA429DAE3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E0FFD50C-D240-9B4D-8621-111DB126B0A3}" type="pres">
      <dgm:prSet presAssocID="{B160F18B-B6F7-854A-B882-9CA58FA3F215}" presName="hierRoot1" presStyleCnt="0"/>
      <dgm:spPr/>
    </dgm:pt>
    <dgm:pt modelId="{7CE35B74-262E-134F-B766-353576A33054}" type="pres">
      <dgm:prSet presAssocID="{B160F18B-B6F7-854A-B882-9CA58FA3F215}" presName="composite" presStyleCnt="0"/>
      <dgm:spPr/>
    </dgm:pt>
    <dgm:pt modelId="{393F361E-A208-CE44-834F-4DB4059BA84F}" type="pres">
      <dgm:prSet presAssocID="{B160F18B-B6F7-854A-B882-9CA58FA3F215}" presName="background" presStyleLbl="node0" presStyleIdx="0" presStyleCnt="1"/>
      <dgm:spPr/>
    </dgm:pt>
    <dgm:pt modelId="{FA44B7FE-8348-724B-87A6-D07531DF8F43}" type="pres">
      <dgm:prSet presAssocID="{B160F18B-B6F7-854A-B882-9CA58FA3F215}" presName="text" presStyleLbl="fgAcc0" presStyleIdx="0" presStyleCnt="1" custScaleX="596415" custScaleY="168794" custLinFactY="-91066" custLinFactNeighborX="-32544" custLinFactNeighborY="-10000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0FCCCE4-B21F-4F42-84B9-2DDBD523CAE4}" type="pres">
      <dgm:prSet presAssocID="{B160F18B-B6F7-854A-B882-9CA58FA3F215}" presName="hierChild2" presStyleCnt="0"/>
      <dgm:spPr/>
    </dgm:pt>
    <dgm:pt modelId="{ADC7F3E4-7A4B-9347-9036-C7EC3A570583}" type="pres">
      <dgm:prSet presAssocID="{88E54173-C825-774F-B300-97DB78FBE286}" presName="Name10" presStyleLbl="parChTrans1D2" presStyleIdx="0" presStyleCnt="3"/>
      <dgm:spPr/>
      <dgm:t>
        <a:bodyPr/>
        <a:lstStyle/>
        <a:p>
          <a:endParaRPr lang="es-ES_tradnl"/>
        </a:p>
      </dgm:t>
    </dgm:pt>
    <dgm:pt modelId="{CC3EB1BC-EE0D-4B48-9F82-D4D55586D6AA}" type="pres">
      <dgm:prSet presAssocID="{E9D3AA16-003A-EB46-8C44-40FCED485A86}" presName="hierRoot2" presStyleCnt="0"/>
      <dgm:spPr/>
    </dgm:pt>
    <dgm:pt modelId="{27E3976A-9025-6144-9BE5-6BFEE08F7E0A}" type="pres">
      <dgm:prSet presAssocID="{E9D3AA16-003A-EB46-8C44-40FCED485A86}" presName="composite2" presStyleCnt="0"/>
      <dgm:spPr/>
    </dgm:pt>
    <dgm:pt modelId="{A212ACB1-0926-5B44-9AD1-3ABF0AD52EA3}" type="pres">
      <dgm:prSet presAssocID="{E9D3AA16-003A-EB46-8C44-40FCED485A86}" presName="background2" presStyleLbl="node2" presStyleIdx="0" presStyleCnt="3"/>
      <dgm:spPr/>
    </dgm:pt>
    <dgm:pt modelId="{962AFDC9-318C-9741-8D39-482CA01094A0}" type="pres">
      <dgm:prSet presAssocID="{E9D3AA16-003A-EB46-8C44-40FCED485A86}" presName="text2" presStyleLbl="fgAcc2" presStyleIdx="0" presStyleCnt="3" custScaleX="281573" custScaleY="241158" custLinFactY="-50047" custLinFactNeighborX="-90130" custLinFactNeighborY="-10000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042CBEC-2EAB-CD40-9379-1677FC268BCE}" type="pres">
      <dgm:prSet presAssocID="{E9D3AA16-003A-EB46-8C44-40FCED485A86}" presName="hierChild3" presStyleCnt="0"/>
      <dgm:spPr/>
    </dgm:pt>
    <dgm:pt modelId="{8BC44E57-60BA-AB4E-AC17-D96DFBC81442}" type="pres">
      <dgm:prSet presAssocID="{3C74DFBB-2720-A74B-8BF1-BC50AB7CB8E0}" presName="Name17" presStyleLbl="parChTrans1D3" presStyleIdx="0" presStyleCnt="7"/>
      <dgm:spPr/>
      <dgm:t>
        <a:bodyPr/>
        <a:lstStyle/>
        <a:p>
          <a:endParaRPr lang="es-ES_tradnl"/>
        </a:p>
      </dgm:t>
    </dgm:pt>
    <dgm:pt modelId="{9DDEDEB3-7286-C949-820A-C341E8C55DE2}" type="pres">
      <dgm:prSet presAssocID="{C0279E03-CD88-9F49-8807-AEC4E00FAC91}" presName="hierRoot3" presStyleCnt="0"/>
      <dgm:spPr/>
    </dgm:pt>
    <dgm:pt modelId="{F648DC69-1C71-1C4D-9C56-140E45942D79}" type="pres">
      <dgm:prSet presAssocID="{C0279E03-CD88-9F49-8807-AEC4E00FAC91}" presName="composite3" presStyleCnt="0"/>
      <dgm:spPr/>
    </dgm:pt>
    <dgm:pt modelId="{FE14E625-EE3A-2241-8396-28202412AFF6}" type="pres">
      <dgm:prSet presAssocID="{C0279E03-CD88-9F49-8807-AEC4E00FAC91}" presName="background3" presStyleLbl="node3" presStyleIdx="0" presStyleCnt="7"/>
      <dgm:spPr/>
    </dgm:pt>
    <dgm:pt modelId="{29767DCA-34A0-AD45-B162-8B28F3CDE0C6}" type="pres">
      <dgm:prSet presAssocID="{C0279E03-CD88-9F49-8807-AEC4E00FAC91}" presName="text3" presStyleLbl="fgAcc3" presStyleIdx="0" presStyleCnt="7" custScaleY="35649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941D4A2-C2CF-D54B-B9B0-57F10F8D1FF8}" type="pres">
      <dgm:prSet presAssocID="{C0279E03-CD88-9F49-8807-AEC4E00FAC91}" presName="hierChild4" presStyleCnt="0"/>
      <dgm:spPr/>
    </dgm:pt>
    <dgm:pt modelId="{7092410D-1072-3C46-9004-8963E3DB1DF1}" type="pres">
      <dgm:prSet presAssocID="{70C5CB1D-80C3-6742-B70B-5048D283C484}" presName="Name17" presStyleLbl="parChTrans1D3" presStyleIdx="1" presStyleCnt="7"/>
      <dgm:spPr/>
      <dgm:t>
        <a:bodyPr/>
        <a:lstStyle/>
        <a:p>
          <a:endParaRPr lang="es-ES_tradnl"/>
        </a:p>
      </dgm:t>
    </dgm:pt>
    <dgm:pt modelId="{CF8ACC42-B369-F143-9354-4EFA5AA11898}" type="pres">
      <dgm:prSet presAssocID="{8EB4476E-7D0F-9F4D-90C4-D66846DBF08A}" presName="hierRoot3" presStyleCnt="0"/>
      <dgm:spPr/>
    </dgm:pt>
    <dgm:pt modelId="{BA181562-15AA-C543-838F-C6B9CD954ED2}" type="pres">
      <dgm:prSet presAssocID="{8EB4476E-7D0F-9F4D-90C4-D66846DBF08A}" presName="composite3" presStyleCnt="0"/>
      <dgm:spPr/>
    </dgm:pt>
    <dgm:pt modelId="{86452740-649D-BC47-9A30-E0F5DCAF839D}" type="pres">
      <dgm:prSet presAssocID="{8EB4476E-7D0F-9F4D-90C4-D66846DBF08A}" presName="background3" presStyleLbl="node3" presStyleIdx="1" presStyleCnt="7"/>
      <dgm:spPr/>
    </dgm:pt>
    <dgm:pt modelId="{5DAF8B44-A642-1D4B-AE2C-E6D05D395AA8}" type="pres">
      <dgm:prSet presAssocID="{8EB4476E-7D0F-9F4D-90C4-D66846DBF08A}" presName="text3" presStyleLbl="fgAcc3" presStyleIdx="1" presStyleCnt="7" custScaleY="32210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A01D63D-8CB6-7B41-8FB7-441F66F0B45D}" type="pres">
      <dgm:prSet presAssocID="{8EB4476E-7D0F-9F4D-90C4-D66846DBF08A}" presName="hierChild4" presStyleCnt="0"/>
      <dgm:spPr/>
    </dgm:pt>
    <dgm:pt modelId="{E3AB8111-D043-A14A-A7BA-5166D05291DF}" type="pres">
      <dgm:prSet presAssocID="{8FF8F2FB-B254-E348-9F59-9B7F52C1AB6E}" presName="Name17" presStyleLbl="parChTrans1D3" presStyleIdx="2" presStyleCnt="7"/>
      <dgm:spPr/>
      <dgm:t>
        <a:bodyPr/>
        <a:lstStyle/>
        <a:p>
          <a:endParaRPr lang="es-ES_tradnl"/>
        </a:p>
      </dgm:t>
    </dgm:pt>
    <dgm:pt modelId="{D570B244-56DC-974F-8D57-7328D82E65AE}" type="pres">
      <dgm:prSet presAssocID="{30840B0F-ECE5-B64B-906C-214FCFF87455}" presName="hierRoot3" presStyleCnt="0"/>
      <dgm:spPr/>
    </dgm:pt>
    <dgm:pt modelId="{6AA4F3B9-9DFC-FE46-A53D-2F8F9D87C727}" type="pres">
      <dgm:prSet presAssocID="{30840B0F-ECE5-B64B-906C-214FCFF87455}" presName="composite3" presStyleCnt="0"/>
      <dgm:spPr/>
    </dgm:pt>
    <dgm:pt modelId="{B11B5FB2-8C78-4442-A6A7-DAD693EA6EDE}" type="pres">
      <dgm:prSet presAssocID="{30840B0F-ECE5-B64B-906C-214FCFF87455}" presName="background3" presStyleLbl="node3" presStyleIdx="2" presStyleCnt="7"/>
      <dgm:spPr/>
    </dgm:pt>
    <dgm:pt modelId="{F10C8489-B02B-0A45-B0EA-5603908C30C2}" type="pres">
      <dgm:prSet presAssocID="{30840B0F-ECE5-B64B-906C-214FCFF87455}" presName="text3" presStyleLbl="fgAcc3" presStyleIdx="2" presStyleCnt="7" custScaleY="31718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60C26139-8407-9445-AD37-D2033E8E442F}" type="pres">
      <dgm:prSet presAssocID="{30840B0F-ECE5-B64B-906C-214FCFF87455}" presName="hierChild4" presStyleCnt="0"/>
      <dgm:spPr/>
    </dgm:pt>
    <dgm:pt modelId="{68F4AF01-3D1A-6344-A566-FDA741BAB014}" type="pres">
      <dgm:prSet presAssocID="{B7E34053-41FB-0047-A5CE-4801F3F2AA77}" presName="Name17" presStyleLbl="parChTrans1D3" presStyleIdx="3" presStyleCnt="7"/>
      <dgm:spPr/>
      <dgm:t>
        <a:bodyPr/>
        <a:lstStyle/>
        <a:p>
          <a:endParaRPr lang="es-ES_tradnl"/>
        </a:p>
      </dgm:t>
    </dgm:pt>
    <dgm:pt modelId="{491D1615-EE77-5046-8428-D62E7043ABB5}" type="pres">
      <dgm:prSet presAssocID="{7AEEBB4B-F988-6C46-8448-34BB8F755342}" presName="hierRoot3" presStyleCnt="0"/>
      <dgm:spPr/>
    </dgm:pt>
    <dgm:pt modelId="{A95EE1DF-EF50-9449-93C1-5AD7B1311E0C}" type="pres">
      <dgm:prSet presAssocID="{7AEEBB4B-F988-6C46-8448-34BB8F755342}" presName="composite3" presStyleCnt="0"/>
      <dgm:spPr/>
    </dgm:pt>
    <dgm:pt modelId="{327FF4C8-2783-454D-9AC9-52FE244EBA78}" type="pres">
      <dgm:prSet presAssocID="{7AEEBB4B-F988-6C46-8448-34BB8F755342}" presName="background3" presStyleLbl="node3" presStyleIdx="3" presStyleCnt="7"/>
      <dgm:spPr/>
    </dgm:pt>
    <dgm:pt modelId="{4B523E4F-E779-1A4F-9F88-DFFD1469B22D}" type="pres">
      <dgm:prSet presAssocID="{7AEEBB4B-F988-6C46-8448-34BB8F755342}" presName="text3" presStyleLbl="fgAcc3" presStyleIdx="3" presStyleCnt="7" custScaleY="32701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02E1F29E-4EC5-F443-812B-4B0CC2640BAC}" type="pres">
      <dgm:prSet presAssocID="{7AEEBB4B-F988-6C46-8448-34BB8F755342}" presName="hierChild4" presStyleCnt="0"/>
      <dgm:spPr/>
    </dgm:pt>
    <dgm:pt modelId="{76C42D27-4B15-A846-A15A-B9853F41A21C}" type="pres">
      <dgm:prSet presAssocID="{25E4E9A0-0823-154F-81A4-9CDA32B0B497}" presName="Name10" presStyleLbl="parChTrans1D2" presStyleIdx="1" presStyleCnt="3"/>
      <dgm:spPr/>
      <dgm:t>
        <a:bodyPr/>
        <a:lstStyle/>
        <a:p>
          <a:endParaRPr lang="es-ES_tradnl"/>
        </a:p>
      </dgm:t>
    </dgm:pt>
    <dgm:pt modelId="{E89D4E99-E410-3547-A747-C3397FC598DD}" type="pres">
      <dgm:prSet presAssocID="{5ED3EE5C-1FC1-DC4F-AE6C-0A76F5F7560D}" presName="hierRoot2" presStyleCnt="0"/>
      <dgm:spPr/>
    </dgm:pt>
    <dgm:pt modelId="{637984C8-F290-5041-8DA4-EA8DDF74F97A}" type="pres">
      <dgm:prSet presAssocID="{5ED3EE5C-1FC1-DC4F-AE6C-0A76F5F7560D}" presName="composite2" presStyleCnt="0"/>
      <dgm:spPr/>
    </dgm:pt>
    <dgm:pt modelId="{6E64074E-1BA8-3048-973C-D3CE5853C19E}" type="pres">
      <dgm:prSet presAssocID="{5ED3EE5C-1FC1-DC4F-AE6C-0A76F5F7560D}" presName="background2" presStyleLbl="node2" presStyleIdx="1" presStyleCnt="3"/>
      <dgm:spPr/>
    </dgm:pt>
    <dgm:pt modelId="{6375F1DD-B48F-9B43-A9DB-F00204E591F7}" type="pres">
      <dgm:prSet presAssocID="{5ED3EE5C-1FC1-DC4F-AE6C-0A76F5F7560D}" presName="text2" presStyleLbl="fgAcc2" presStyleIdx="1" presStyleCnt="3" custScaleX="235721" custScaleY="214563" custLinFactY="-45992" custLinFactNeighborX="-69566" custLinFactNeighborY="-10000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68EB2CD5-B717-0348-B611-477007D9CAA0}" type="pres">
      <dgm:prSet presAssocID="{5ED3EE5C-1FC1-DC4F-AE6C-0A76F5F7560D}" presName="hierChild3" presStyleCnt="0"/>
      <dgm:spPr/>
    </dgm:pt>
    <dgm:pt modelId="{E95089AA-D2E1-2C4E-9C20-A75EA5EA231C}" type="pres">
      <dgm:prSet presAssocID="{37E9BECB-55D8-6644-A4DA-E14D55F0E34B}" presName="Name10" presStyleLbl="parChTrans1D2" presStyleIdx="2" presStyleCnt="3"/>
      <dgm:spPr/>
      <dgm:t>
        <a:bodyPr/>
        <a:lstStyle/>
        <a:p>
          <a:endParaRPr lang="es-ES_tradnl"/>
        </a:p>
      </dgm:t>
    </dgm:pt>
    <dgm:pt modelId="{18A19AA0-3A27-3246-9D25-B2BB6DBD402E}" type="pres">
      <dgm:prSet presAssocID="{07DEB032-7FA5-F44E-9242-229FCEC83360}" presName="hierRoot2" presStyleCnt="0"/>
      <dgm:spPr/>
    </dgm:pt>
    <dgm:pt modelId="{29E0F174-4AD7-274A-B428-DA4178848261}" type="pres">
      <dgm:prSet presAssocID="{07DEB032-7FA5-F44E-9242-229FCEC83360}" presName="composite2" presStyleCnt="0"/>
      <dgm:spPr/>
    </dgm:pt>
    <dgm:pt modelId="{36EC71DE-0DB3-D54E-9614-28B07106D6FC}" type="pres">
      <dgm:prSet presAssocID="{07DEB032-7FA5-F44E-9242-229FCEC83360}" presName="background2" presStyleLbl="node2" presStyleIdx="2" presStyleCnt="3"/>
      <dgm:spPr/>
    </dgm:pt>
    <dgm:pt modelId="{4C6C16D3-F06A-B84C-98C5-9C45E0CFB7E6}" type="pres">
      <dgm:prSet presAssocID="{07DEB032-7FA5-F44E-9242-229FCEC83360}" presName="text2" presStyleLbl="fgAcc2" presStyleIdx="2" presStyleCnt="3" custScaleX="359523" custScaleY="212747" custLinFactY="-31777" custLinFactNeighborX="11898" custLinFactNeighborY="-10000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09B5FB53-BF56-C943-AF9C-0253B636E31D}" type="pres">
      <dgm:prSet presAssocID="{07DEB032-7FA5-F44E-9242-229FCEC83360}" presName="hierChild3" presStyleCnt="0"/>
      <dgm:spPr/>
    </dgm:pt>
    <dgm:pt modelId="{CB759966-37E6-3D4D-8C85-0D12A1651805}" type="pres">
      <dgm:prSet presAssocID="{3484350A-7310-1743-AA24-387B4403FD92}" presName="Name17" presStyleLbl="parChTrans1D3" presStyleIdx="4" presStyleCnt="7"/>
      <dgm:spPr/>
      <dgm:t>
        <a:bodyPr/>
        <a:lstStyle/>
        <a:p>
          <a:endParaRPr lang="es-ES_tradnl"/>
        </a:p>
      </dgm:t>
    </dgm:pt>
    <dgm:pt modelId="{56FB8751-44E3-184E-88F4-0D8E804B5E9A}" type="pres">
      <dgm:prSet presAssocID="{4901321A-E9CD-3946-AC81-E0ECC9AE447D}" presName="hierRoot3" presStyleCnt="0"/>
      <dgm:spPr/>
    </dgm:pt>
    <dgm:pt modelId="{DDED9F0C-ADEB-934E-AF53-8001705C002B}" type="pres">
      <dgm:prSet presAssocID="{4901321A-E9CD-3946-AC81-E0ECC9AE447D}" presName="composite3" presStyleCnt="0"/>
      <dgm:spPr/>
    </dgm:pt>
    <dgm:pt modelId="{E7C2A73C-04EA-4849-8D05-082C75932D41}" type="pres">
      <dgm:prSet presAssocID="{4901321A-E9CD-3946-AC81-E0ECC9AE447D}" presName="background3" presStyleLbl="node3" presStyleIdx="4" presStyleCnt="7"/>
      <dgm:spPr/>
    </dgm:pt>
    <dgm:pt modelId="{FAAD59F5-392B-7B4D-BB02-36E4C505F162}" type="pres">
      <dgm:prSet presAssocID="{4901321A-E9CD-3946-AC81-E0ECC9AE447D}" presName="text3" presStyleLbl="fgAcc3" presStyleIdx="4" presStyleCnt="7" custScaleX="91640" custScaleY="30628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4FDF69A-4964-3A4C-A0A1-515592FED337}" type="pres">
      <dgm:prSet presAssocID="{4901321A-E9CD-3946-AC81-E0ECC9AE447D}" presName="hierChild4" presStyleCnt="0"/>
      <dgm:spPr/>
    </dgm:pt>
    <dgm:pt modelId="{D48727FD-B596-8748-A232-7B43FB9D3B1C}" type="pres">
      <dgm:prSet presAssocID="{84E10CBD-A399-8046-B1C6-FBC1C2A31A22}" presName="Name17" presStyleLbl="parChTrans1D3" presStyleIdx="5" presStyleCnt="7"/>
      <dgm:spPr/>
      <dgm:t>
        <a:bodyPr/>
        <a:lstStyle/>
        <a:p>
          <a:endParaRPr lang="es-ES_tradnl"/>
        </a:p>
      </dgm:t>
    </dgm:pt>
    <dgm:pt modelId="{B6BE7BAE-21AA-1942-9AFF-68239910C09F}" type="pres">
      <dgm:prSet presAssocID="{87C4D42D-C462-964A-A659-0B066EB2F25C}" presName="hierRoot3" presStyleCnt="0"/>
      <dgm:spPr/>
    </dgm:pt>
    <dgm:pt modelId="{764E14C2-2DA0-2749-A4F4-9534270B3B15}" type="pres">
      <dgm:prSet presAssocID="{87C4D42D-C462-964A-A659-0B066EB2F25C}" presName="composite3" presStyleCnt="0"/>
      <dgm:spPr/>
    </dgm:pt>
    <dgm:pt modelId="{9AE0187F-2CE7-504B-93AC-6C52464DA63A}" type="pres">
      <dgm:prSet presAssocID="{87C4D42D-C462-964A-A659-0B066EB2F25C}" presName="background3" presStyleLbl="node3" presStyleIdx="5" presStyleCnt="7"/>
      <dgm:spPr/>
    </dgm:pt>
    <dgm:pt modelId="{23C429F8-A34D-864F-86BA-25FB37A736F5}" type="pres">
      <dgm:prSet presAssocID="{87C4D42D-C462-964A-A659-0B066EB2F25C}" presName="text3" presStyleLbl="fgAcc3" presStyleIdx="5" presStyleCnt="7" custScaleY="29154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82B19A5-1FD0-A544-A834-4594953ADC26}" type="pres">
      <dgm:prSet presAssocID="{87C4D42D-C462-964A-A659-0B066EB2F25C}" presName="hierChild4" presStyleCnt="0"/>
      <dgm:spPr/>
    </dgm:pt>
    <dgm:pt modelId="{EF59EC9C-7D2D-4345-8394-9F916A80E6A2}" type="pres">
      <dgm:prSet presAssocID="{1F8EEB4F-2B42-9E45-9623-B7B9DC2A9B10}" presName="Name17" presStyleLbl="parChTrans1D3" presStyleIdx="6" presStyleCnt="7"/>
      <dgm:spPr/>
      <dgm:t>
        <a:bodyPr/>
        <a:lstStyle/>
        <a:p>
          <a:endParaRPr lang="es-ES_tradnl"/>
        </a:p>
      </dgm:t>
    </dgm:pt>
    <dgm:pt modelId="{28220C0A-C1DC-524E-A846-86A8004C2B1C}" type="pres">
      <dgm:prSet presAssocID="{DA2DBF64-5F80-B64F-B853-B33BFCF19572}" presName="hierRoot3" presStyleCnt="0"/>
      <dgm:spPr/>
    </dgm:pt>
    <dgm:pt modelId="{345E24F5-008C-7E4F-8906-929E4B4B02F9}" type="pres">
      <dgm:prSet presAssocID="{DA2DBF64-5F80-B64F-B853-B33BFCF19572}" presName="composite3" presStyleCnt="0"/>
      <dgm:spPr/>
    </dgm:pt>
    <dgm:pt modelId="{DC9F215E-FBCC-B745-83B2-1470104983C3}" type="pres">
      <dgm:prSet presAssocID="{DA2DBF64-5F80-B64F-B853-B33BFCF19572}" presName="background3" presStyleLbl="node3" presStyleIdx="6" presStyleCnt="7"/>
      <dgm:spPr/>
    </dgm:pt>
    <dgm:pt modelId="{8BA775E0-2BFB-C145-B375-51E67D75FFC1}" type="pres">
      <dgm:prSet presAssocID="{DA2DBF64-5F80-B64F-B853-B33BFCF19572}" presName="text3" presStyleLbl="fgAcc3" presStyleIdx="6" presStyleCnt="7" custScaleX="100118" custScaleY="27680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032BDA5-1E2A-4944-8EF0-89ED77DB0480}" type="pres">
      <dgm:prSet presAssocID="{DA2DBF64-5F80-B64F-B853-B33BFCF19572}" presName="hierChild4" presStyleCnt="0"/>
      <dgm:spPr/>
    </dgm:pt>
  </dgm:ptLst>
  <dgm:cxnLst>
    <dgm:cxn modelId="{0ED2C448-CBE4-BC41-B022-A774CE5EFEB5}" type="presOf" srcId="{07DEB032-7FA5-F44E-9242-229FCEC83360}" destId="{4C6C16D3-F06A-B84C-98C5-9C45E0CFB7E6}" srcOrd="0" destOrd="0" presId="urn:microsoft.com/office/officeart/2005/8/layout/hierarchy1"/>
    <dgm:cxn modelId="{BBEA7094-0E1F-3F4B-BBED-473147523FA4}" type="presOf" srcId="{1F8EEB4F-2B42-9E45-9623-B7B9DC2A9B10}" destId="{EF59EC9C-7D2D-4345-8394-9F916A80E6A2}" srcOrd="0" destOrd="0" presId="urn:microsoft.com/office/officeart/2005/8/layout/hierarchy1"/>
    <dgm:cxn modelId="{FCBB4772-6260-F045-8B3B-543AB420BACF}" srcId="{B160F18B-B6F7-854A-B882-9CA58FA3F215}" destId="{07DEB032-7FA5-F44E-9242-229FCEC83360}" srcOrd="2" destOrd="0" parTransId="{37E9BECB-55D8-6644-A4DA-E14D55F0E34B}" sibTransId="{AF43B675-6814-104E-971A-A022E393450C}"/>
    <dgm:cxn modelId="{168BADCA-43B0-7841-8359-63E2A80AC6AB}" type="presOf" srcId="{8FF8F2FB-B254-E348-9F59-9B7F52C1AB6E}" destId="{E3AB8111-D043-A14A-A7BA-5166D05291DF}" srcOrd="0" destOrd="0" presId="urn:microsoft.com/office/officeart/2005/8/layout/hierarchy1"/>
    <dgm:cxn modelId="{3DD23E37-98EE-5742-8F27-37E67A7F10C3}" type="presOf" srcId="{87C4D42D-C462-964A-A659-0B066EB2F25C}" destId="{23C429F8-A34D-864F-86BA-25FB37A736F5}" srcOrd="0" destOrd="0" presId="urn:microsoft.com/office/officeart/2005/8/layout/hierarchy1"/>
    <dgm:cxn modelId="{8841DB7A-C4F6-A74F-94B6-211604CB2C98}" type="presOf" srcId="{84E10CBD-A399-8046-B1C6-FBC1C2A31A22}" destId="{D48727FD-B596-8748-A232-7B43FB9D3B1C}" srcOrd="0" destOrd="0" presId="urn:microsoft.com/office/officeart/2005/8/layout/hierarchy1"/>
    <dgm:cxn modelId="{A507AE55-B01D-F94F-88B3-3D925EE8BE44}" srcId="{B160F18B-B6F7-854A-B882-9CA58FA3F215}" destId="{E9D3AA16-003A-EB46-8C44-40FCED485A86}" srcOrd="0" destOrd="0" parTransId="{88E54173-C825-774F-B300-97DB78FBE286}" sibTransId="{ECE5AC6C-BB6A-C84A-B7E5-27A522F0A1DA}"/>
    <dgm:cxn modelId="{DB04E074-9A27-5644-8CED-8DBFC855D78D}" srcId="{07DEB032-7FA5-F44E-9242-229FCEC83360}" destId="{87C4D42D-C462-964A-A659-0B066EB2F25C}" srcOrd="1" destOrd="0" parTransId="{84E10CBD-A399-8046-B1C6-FBC1C2A31A22}" sibTransId="{24DC938B-2DB4-AC4C-97E5-C0FED88B3C49}"/>
    <dgm:cxn modelId="{DF982BA7-A3BB-4744-B298-14C1E4F3A711}" type="presOf" srcId="{8EB4476E-7D0F-9F4D-90C4-D66846DBF08A}" destId="{5DAF8B44-A642-1D4B-AE2C-E6D05D395AA8}" srcOrd="0" destOrd="0" presId="urn:microsoft.com/office/officeart/2005/8/layout/hierarchy1"/>
    <dgm:cxn modelId="{CB961E9D-1ABE-0E4A-854A-89353354CB8B}" type="presOf" srcId="{25E4E9A0-0823-154F-81A4-9CDA32B0B497}" destId="{76C42D27-4B15-A846-A15A-B9853F41A21C}" srcOrd="0" destOrd="0" presId="urn:microsoft.com/office/officeart/2005/8/layout/hierarchy1"/>
    <dgm:cxn modelId="{C59004E9-9AAB-1C47-87C1-EB536A0925B2}" srcId="{E9D3AA16-003A-EB46-8C44-40FCED485A86}" destId="{7AEEBB4B-F988-6C46-8448-34BB8F755342}" srcOrd="3" destOrd="0" parTransId="{B7E34053-41FB-0047-A5CE-4801F3F2AA77}" sibTransId="{84FBDAB9-AAB6-EF49-9D61-649662B5E1D4}"/>
    <dgm:cxn modelId="{AB1EF694-349B-634D-8896-402F75FB59AE}" type="presOf" srcId="{88E54173-C825-774F-B300-97DB78FBE286}" destId="{ADC7F3E4-7A4B-9347-9036-C7EC3A570583}" srcOrd="0" destOrd="0" presId="urn:microsoft.com/office/officeart/2005/8/layout/hierarchy1"/>
    <dgm:cxn modelId="{B2B2E941-9194-A14D-A401-B9CD073AEF04}" srcId="{E9D3AA16-003A-EB46-8C44-40FCED485A86}" destId="{8EB4476E-7D0F-9F4D-90C4-D66846DBF08A}" srcOrd="1" destOrd="0" parTransId="{70C5CB1D-80C3-6742-B70B-5048D283C484}" sibTransId="{D1ADAD07-96ED-CD44-BFBA-FEF315EA99A6}"/>
    <dgm:cxn modelId="{3F8B64CF-EEC0-A449-B9E7-5D89B1AB6F97}" type="presOf" srcId="{E9D3AA16-003A-EB46-8C44-40FCED485A86}" destId="{962AFDC9-318C-9741-8D39-482CA01094A0}" srcOrd="0" destOrd="0" presId="urn:microsoft.com/office/officeart/2005/8/layout/hierarchy1"/>
    <dgm:cxn modelId="{AB16DB94-BC2E-FD48-9F33-9A81689994B0}" type="presOf" srcId="{DA2DBF64-5F80-B64F-B853-B33BFCF19572}" destId="{8BA775E0-2BFB-C145-B375-51E67D75FFC1}" srcOrd="0" destOrd="0" presId="urn:microsoft.com/office/officeart/2005/8/layout/hierarchy1"/>
    <dgm:cxn modelId="{3252B1FF-CFAC-394E-A304-635DDA2B884D}" type="presOf" srcId="{B160F18B-B6F7-854A-B882-9CA58FA3F215}" destId="{FA44B7FE-8348-724B-87A6-D07531DF8F43}" srcOrd="0" destOrd="0" presId="urn:microsoft.com/office/officeart/2005/8/layout/hierarchy1"/>
    <dgm:cxn modelId="{BC91DC9E-3D94-F740-893C-4D686858C04A}" srcId="{07DEB032-7FA5-F44E-9242-229FCEC83360}" destId="{DA2DBF64-5F80-B64F-B853-B33BFCF19572}" srcOrd="2" destOrd="0" parTransId="{1F8EEB4F-2B42-9E45-9623-B7B9DC2A9B10}" sibTransId="{0D524937-CB7F-6540-B216-C14FBE866C41}"/>
    <dgm:cxn modelId="{EC4DECA5-BEAB-0146-A40B-8E61BD7981B1}" type="presOf" srcId="{3C74DFBB-2720-A74B-8BF1-BC50AB7CB8E0}" destId="{8BC44E57-60BA-AB4E-AC17-D96DFBC81442}" srcOrd="0" destOrd="0" presId="urn:microsoft.com/office/officeart/2005/8/layout/hierarchy1"/>
    <dgm:cxn modelId="{41AD246C-A6BD-9841-A849-38FAFFB274B0}" srcId="{E9D3AA16-003A-EB46-8C44-40FCED485A86}" destId="{C0279E03-CD88-9F49-8807-AEC4E00FAC91}" srcOrd="0" destOrd="0" parTransId="{3C74DFBB-2720-A74B-8BF1-BC50AB7CB8E0}" sibTransId="{3302F15E-00BB-E742-B603-EE92BEB4CFE0}"/>
    <dgm:cxn modelId="{EE6E1EB5-F910-254B-8B01-810637F178DF}" type="presOf" srcId="{3484350A-7310-1743-AA24-387B4403FD92}" destId="{CB759966-37E6-3D4D-8C85-0D12A1651805}" srcOrd="0" destOrd="0" presId="urn:microsoft.com/office/officeart/2005/8/layout/hierarchy1"/>
    <dgm:cxn modelId="{53D9A96F-7BDF-5542-B84B-01BC37A265B9}" type="presOf" srcId="{7AEEBB4B-F988-6C46-8448-34BB8F755342}" destId="{4B523E4F-E779-1A4F-9F88-DFFD1469B22D}" srcOrd="0" destOrd="0" presId="urn:microsoft.com/office/officeart/2005/8/layout/hierarchy1"/>
    <dgm:cxn modelId="{44ED6BE3-28E9-DD4D-B5B1-A7B4D0CE13A6}" type="presOf" srcId="{30840B0F-ECE5-B64B-906C-214FCFF87455}" destId="{F10C8489-B02B-0A45-B0EA-5603908C30C2}" srcOrd="0" destOrd="0" presId="urn:microsoft.com/office/officeart/2005/8/layout/hierarchy1"/>
    <dgm:cxn modelId="{FD655D72-FAE1-E945-9F0D-644A2F41D038}" type="presOf" srcId="{70C5CB1D-80C3-6742-B70B-5048D283C484}" destId="{7092410D-1072-3C46-9004-8963E3DB1DF1}" srcOrd="0" destOrd="0" presId="urn:microsoft.com/office/officeart/2005/8/layout/hierarchy1"/>
    <dgm:cxn modelId="{994D98A9-A3CD-474D-BADF-EA5F310FF420}" type="presOf" srcId="{50958539-5BFD-0B49-89BD-BAA429DAE3A0}" destId="{30D1BCFF-1CA8-4543-A188-08902735BCDF}" srcOrd="0" destOrd="0" presId="urn:microsoft.com/office/officeart/2005/8/layout/hierarchy1"/>
    <dgm:cxn modelId="{A11F86AE-96F3-AE43-A770-119BD22A380F}" srcId="{50958539-5BFD-0B49-89BD-BAA429DAE3A0}" destId="{B160F18B-B6F7-854A-B882-9CA58FA3F215}" srcOrd="0" destOrd="0" parTransId="{E62C41FD-7605-E34E-A113-57836FD12830}" sibTransId="{C3F15A1D-4A9C-C744-AD2D-F857E569D8BD}"/>
    <dgm:cxn modelId="{F6967234-FA3F-604E-9F21-6EEA80575E4B}" srcId="{07DEB032-7FA5-F44E-9242-229FCEC83360}" destId="{4901321A-E9CD-3946-AC81-E0ECC9AE447D}" srcOrd="0" destOrd="0" parTransId="{3484350A-7310-1743-AA24-387B4403FD92}" sibTransId="{A5B14590-BC8E-744E-AB1A-1FE7983B6E6A}"/>
    <dgm:cxn modelId="{3F93027F-029F-A645-9D94-6166755F0EF6}" type="presOf" srcId="{4901321A-E9CD-3946-AC81-E0ECC9AE447D}" destId="{FAAD59F5-392B-7B4D-BB02-36E4C505F162}" srcOrd="0" destOrd="0" presId="urn:microsoft.com/office/officeart/2005/8/layout/hierarchy1"/>
    <dgm:cxn modelId="{7F43985F-5776-134B-86E7-C1B89B3DD70B}" type="presOf" srcId="{C0279E03-CD88-9F49-8807-AEC4E00FAC91}" destId="{29767DCA-34A0-AD45-B162-8B28F3CDE0C6}" srcOrd="0" destOrd="0" presId="urn:microsoft.com/office/officeart/2005/8/layout/hierarchy1"/>
    <dgm:cxn modelId="{B93B9F20-6F50-0D4E-BD28-56368971BC71}" srcId="{E9D3AA16-003A-EB46-8C44-40FCED485A86}" destId="{30840B0F-ECE5-B64B-906C-214FCFF87455}" srcOrd="2" destOrd="0" parTransId="{8FF8F2FB-B254-E348-9F59-9B7F52C1AB6E}" sibTransId="{806A22A9-CABD-FE4C-8960-475E9578824E}"/>
    <dgm:cxn modelId="{C460B2B7-FDDE-754E-BBCF-60BCAE79A951}" type="presOf" srcId="{37E9BECB-55D8-6644-A4DA-E14D55F0E34B}" destId="{E95089AA-D2E1-2C4E-9C20-A75EA5EA231C}" srcOrd="0" destOrd="0" presId="urn:microsoft.com/office/officeart/2005/8/layout/hierarchy1"/>
    <dgm:cxn modelId="{C925A47D-6C4C-B645-A812-4CB0644C1622}" srcId="{B160F18B-B6F7-854A-B882-9CA58FA3F215}" destId="{5ED3EE5C-1FC1-DC4F-AE6C-0A76F5F7560D}" srcOrd="1" destOrd="0" parTransId="{25E4E9A0-0823-154F-81A4-9CDA32B0B497}" sibTransId="{708B80E8-E1C0-6C46-92EF-B1EA438D89ED}"/>
    <dgm:cxn modelId="{FF78A4F7-9BD4-004E-A83D-CA38338DE271}" type="presOf" srcId="{5ED3EE5C-1FC1-DC4F-AE6C-0A76F5F7560D}" destId="{6375F1DD-B48F-9B43-A9DB-F00204E591F7}" srcOrd="0" destOrd="0" presId="urn:microsoft.com/office/officeart/2005/8/layout/hierarchy1"/>
    <dgm:cxn modelId="{1D3522BA-BC0A-D549-A0CE-87C64707590C}" type="presOf" srcId="{B7E34053-41FB-0047-A5CE-4801F3F2AA77}" destId="{68F4AF01-3D1A-6344-A566-FDA741BAB014}" srcOrd="0" destOrd="0" presId="urn:microsoft.com/office/officeart/2005/8/layout/hierarchy1"/>
    <dgm:cxn modelId="{B5314557-C1A6-F346-AD35-43A130F1BF32}" type="presParOf" srcId="{30D1BCFF-1CA8-4543-A188-08902735BCDF}" destId="{E0FFD50C-D240-9B4D-8621-111DB126B0A3}" srcOrd="0" destOrd="0" presId="urn:microsoft.com/office/officeart/2005/8/layout/hierarchy1"/>
    <dgm:cxn modelId="{F8DF51C1-4C31-A342-BF30-C4DBB9DC3A71}" type="presParOf" srcId="{E0FFD50C-D240-9B4D-8621-111DB126B0A3}" destId="{7CE35B74-262E-134F-B766-353576A33054}" srcOrd="0" destOrd="0" presId="urn:microsoft.com/office/officeart/2005/8/layout/hierarchy1"/>
    <dgm:cxn modelId="{7047A922-1E60-6343-BDFA-F48201699C2B}" type="presParOf" srcId="{7CE35B74-262E-134F-B766-353576A33054}" destId="{393F361E-A208-CE44-834F-4DB4059BA84F}" srcOrd="0" destOrd="0" presId="urn:microsoft.com/office/officeart/2005/8/layout/hierarchy1"/>
    <dgm:cxn modelId="{C502C159-E5B8-5543-9752-17C1157782D2}" type="presParOf" srcId="{7CE35B74-262E-134F-B766-353576A33054}" destId="{FA44B7FE-8348-724B-87A6-D07531DF8F43}" srcOrd="1" destOrd="0" presId="urn:microsoft.com/office/officeart/2005/8/layout/hierarchy1"/>
    <dgm:cxn modelId="{DF0C553B-8039-BC43-A644-CD1C186CD25E}" type="presParOf" srcId="{E0FFD50C-D240-9B4D-8621-111DB126B0A3}" destId="{B0FCCCE4-B21F-4F42-84B9-2DDBD523CAE4}" srcOrd="1" destOrd="0" presId="urn:microsoft.com/office/officeart/2005/8/layout/hierarchy1"/>
    <dgm:cxn modelId="{0C9EDA3C-4DA4-F54D-8FC9-EB4B0BC49070}" type="presParOf" srcId="{B0FCCCE4-B21F-4F42-84B9-2DDBD523CAE4}" destId="{ADC7F3E4-7A4B-9347-9036-C7EC3A570583}" srcOrd="0" destOrd="0" presId="urn:microsoft.com/office/officeart/2005/8/layout/hierarchy1"/>
    <dgm:cxn modelId="{5774473D-A921-B240-8392-FF112C3F7427}" type="presParOf" srcId="{B0FCCCE4-B21F-4F42-84B9-2DDBD523CAE4}" destId="{CC3EB1BC-EE0D-4B48-9F82-D4D55586D6AA}" srcOrd="1" destOrd="0" presId="urn:microsoft.com/office/officeart/2005/8/layout/hierarchy1"/>
    <dgm:cxn modelId="{2F79DA66-480C-FA4C-94B6-233AC9A87C46}" type="presParOf" srcId="{CC3EB1BC-EE0D-4B48-9F82-D4D55586D6AA}" destId="{27E3976A-9025-6144-9BE5-6BFEE08F7E0A}" srcOrd="0" destOrd="0" presId="urn:microsoft.com/office/officeart/2005/8/layout/hierarchy1"/>
    <dgm:cxn modelId="{FC6B01F4-126D-354D-BBE4-025C39D057AD}" type="presParOf" srcId="{27E3976A-9025-6144-9BE5-6BFEE08F7E0A}" destId="{A212ACB1-0926-5B44-9AD1-3ABF0AD52EA3}" srcOrd="0" destOrd="0" presId="urn:microsoft.com/office/officeart/2005/8/layout/hierarchy1"/>
    <dgm:cxn modelId="{879FE4D5-0E76-3C4C-B6B7-7E2E419F8EE6}" type="presParOf" srcId="{27E3976A-9025-6144-9BE5-6BFEE08F7E0A}" destId="{962AFDC9-318C-9741-8D39-482CA01094A0}" srcOrd="1" destOrd="0" presId="urn:microsoft.com/office/officeart/2005/8/layout/hierarchy1"/>
    <dgm:cxn modelId="{24A744DF-F00E-834D-A6C8-3DE9F2378A74}" type="presParOf" srcId="{CC3EB1BC-EE0D-4B48-9F82-D4D55586D6AA}" destId="{3042CBEC-2EAB-CD40-9379-1677FC268BCE}" srcOrd="1" destOrd="0" presId="urn:microsoft.com/office/officeart/2005/8/layout/hierarchy1"/>
    <dgm:cxn modelId="{A50DF35D-C168-644F-964B-B46EAF1DDFA1}" type="presParOf" srcId="{3042CBEC-2EAB-CD40-9379-1677FC268BCE}" destId="{8BC44E57-60BA-AB4E-AC17-D96DFBC81442}" srcOrd="0" destOrd="0" presId="urn:microsoft.com/office/officeart/2005/8/layout/hierarchy1"/>
    <dgm:cxn modelId="{8B8B9D23-6B3A-AE49-8BAF-838B1ECCA8A5}" type="presParOf" srcId="{3042CBEC-2EAB-CD40-9379-1677FC268BCE}" destId="{9DDEDEB3-7286-C949-820A-C341E8C55DE2}" srcOrd="1" destOrd="0" presId="urn:microsoft.com/office/officeart/2005/8/layout/hierarchy1"/>
    <dgm:cxn modelId="{0296FB58-C46E-2E42-88C8-F11A839F0315}" type="presParOf" srcId="{9DDEDEB3-7286-C949-820A-C341E8C55DE2}" destId="{F648DC69-1C71-1C4D-9C56-140E45942D79}" srcOrd="0" destOrd="0" presId="urn:microsoft.com/office/officeart/2005/8/layout/hierarchy1"/>
    <dgm:cxn modelId="{F0A084B5-4E7C-8B41-AC56-4B5538A1D16F}" type="presParOf" srcId="{F648DC69-1C71-1C4D-9C56-140E45942D79}" destId="{FE14E625-EE3A-2241-8396-28202412AFF6}" srcOrd="0" destOrd="0" presId="urn:microsoft.com/office/officeart/2005/8/layout/hierarchy1"/>
    <dgm:cxn modelId="{D44370C1-7DC4-384F-95CB-B48F53FCF497}" type="presParOf" srcId="{F648DC69-1C71-1C4D-9C56-140E45942D79}" destId="{29767DCA-34A0-AD45-B162-8B28F3CDE0C6}" srcOrd="1" destOrd="0" presId="urn:microsoft.com/office/officeart/2005/8/layout/hierarchy1"/>
    <dgm:cxn modelId="{34BA9CB5-3B72-5348-A973-0F4A0E658798}" type="presParOf" srcId="{9DDEDEB3-7286-C949-820A-C341E8C55DE2}" destId="{F941D4A2-C2CF-D54B-B9B0-57F10F8D1FF8}" srcOrd="1" destOrd="0" presId="urn:microsoft.com/office/officeart/2005/8/layout/hierarchy1"/>
    <dgm:cxn modelId="{EDDE45D3-17B0-3646-BC37-EBE2E93D39FF}" type="presParOf" srcId="{3042CBEC-2EAB-CD40-9379-1677FC268BCE}" destId="{7092410D-1072-3C46-9004-8963E3DB1DF1}" srcOrd="2" destOrd="0" presId="urn:microsoft.com/office/officeart/2005/8/layout/hierarchy1"/>
    <dgm:cxn modelId="{2896234F-ABEB-784C-B047-7D898F34DDA3}" type="presParOf" srcId="{3042CBEC-2EAB-CD40-9379-1677FC268BCE}" destId="{CF8ACC42-B369-F143-9354-4EFA5AA11898}" srcOrd="3" destOrd="0" presId="urn:microsoft.com/office/officeart/2005/8/layout/hierarchy1"/>
    <dgm:cxn modelId="{DD42F604-A672-004F-9064-B9862708596F}" type="presParOf" srcId="{CF8ACC42-B369-F143-9354-4EFA5AA11898}" destId="{BA181562-15AA-C543-838F-C6B9CD954ED2}" srcOrd="0" destOrd="0" presId="urn:microsoft.com/office/officeart/2005/8/layout/hierarchy1"/>
    <dgm:cxn modelId="{9BBB6206-EF82-AE4C-98E5-99B5B6869D74}" type="presParOf" srcId="{BA181562-15AA-C543-838F-C6B9CD954ED2}" destId="{86452740-649D-BC47-9A30-E0F5DCAF839D}" srcOrd="0" destOrd="0" presId="urn:microsoft.com/office/officeart/2005/8/layout/hierarchy1"/>
    <dgm:cxn modelId="{AD875D18-CC58-0149-9D15-C7DDEFCB4DCC}" type="presParOf" srcId="{BA181562-15AA-C543-838F-C6B9CD954ED2}" destId="{5DAF8B44-A642-1D4B-AE2C-E6D05D395AA8}" srcOrd="1" destOrd="0" presId="urn:microsoft.com/office/officeart/2005/8/layout/hierarchy1"/>
    <dgm:cxn modelId="{489586EF-ACF1-2745-99A3-F267CCCB6BE1}" type="presParOf" srcId="{CF8ACC42-B369-F143-9354-4EFA5AA11898}" destId="{EA01D63D-8CB6-7B41-8FB7-441F66F0B45D}" srcOrd="1" destOrd="0" presId="urn:microsoft.com/office/officeart/2005/8/layout/hierarchy1"/>
    <dgm:cxn modelId="{BE812027-55FA-624F-ADB8-A0A726C3CB49}" type="presParOf" srcId="{3042CBEC-2EAB-CD40-9379-1677FC268BCE}" destId="{E3AB8111-D043-A14A-A7BA-5166D05291DF}" srcOrd="4" destOrd="0" presId="urn:microsoft.com/office/officeart/2005/8/layout/hierarchy1"/>
    <dgm:cxn modelId="{462734E0-7C78-1E46-B3FD-3AC6B6E81F82}" type="presParOf" srcId="{3042CBEC-2EAB-CD40-9379-1677FC268BCE}" destId="{D570B244-56DC-974F-8D57-7328D82E65AE}" srcOrd="5" destOrd="0" presId="urn:microsoft.com/office/officeart/2005/8/layout/hierarchy1"/>
    <dgm:cxn modelId="{A8320266-41EB-C144-9025-440F620C09AA}" type="presParOf" srcId="{D570B244-56DC-974F-8D57-7328D82E65AE}" destId="{6AA4F3B9-9DFC-FE46-A53D-2F8F9D87C727}" srcOrd="0" destOrd="0" presId="urn:microsoft.com/office/officeart/2005/8/layout/hierarchy1"/>
    <dgm:cxn modelId="{89FACDAC-9FE4-DE4F-B33C-05075ECE8574}" type="presParOf" srcId="{6AA4F3B9-9DFC-FE46-A53D-2F8F9D87C727}" destId="{B11B5FB2-8C78-4442-A6A7-DAD693EA6EDE}" srcOrd="0" destOrd="0" presId="urn:microsoft.com/office/officeart/2005/8/layout/hierarchy1"/>
    <dgm:cxn modelId="{79EDF44E-8E5F-C14E-9C24-2738F27DDD91}" type="presParOf" srcId="{6AA4F3B9-9DFC-FE46-A53D-2F8F9D87C727}" destId="{F10C8489-B02B-0A45-B0EA-5603908C30C2}" srcOrd="1" destOrd="0" presId="urn:microsoft.com/office/officeart/2005/8/layout/hierarchy1"/>
    <dgm:cxn modelId="{4F029C1C-B21F-554E-8A92-E62178095A07}" type="presParOf" srcId="{D570B244-56DC-974F-8D57-7328D82E65AE}" destId="{60C26139-8407-9445-AD37-D2033E8E442F}" srcOrd="1" destOrd="0" presId="urn:microsoft.com/office/officeart/2005/8/layout/hierarchy1"/>
    <dgm:cxn modelId="{818D01F5-0D23-1744-8B5D-8EF9A84913FF}" type="presParOf" srcId="{3042CBEC-2EAB-CD40-9379-1677FC268BCE}" destId="{68F4AF01-3D1A-6344-A566-FDA741BAB014}" srcOrd="6" destOrd="0" presId="urn:microsoft.com/office/officeart/2005/8/layout/hierarchy1"/>
    <dgm:cxn modelId="{9403150D-E5DB-0047-94E5-BBDBA1A253B1}" type="presParOf" srcId="{3042CBEC-2EAB-CD40-9379-1677FC268BCE}" destId="{491D1615-EE77-5046-8428-D62E7043ABB5}" srcOrd="7" destOrd="0" presId="urn:microsoft.com/office/officeart/2005/8/layout/hierarchy1"/>
    <dgm:cxn modelId="{C66C5B19-A933-2A4D-B6DC-B74A7907233E}" type="presParOf" srcId="{491D1615-EE77-5046-8428-D62E7043ABB5}" destId="{A95EE1DF-EF50-9449-93C1-5AD7B1311E0C}" srcOrd="0" destOrd="0" presId="urn:microsoft.com/office/officeart/2005/8/layout/hierarchy1"/>
    <dgm:cxn modelId="{81C1E277-7047-4B4D-816C-1EF9CB33D697}" type="presParOf" srcId="{A95EE1DF-EF50-9449-93C1-5AD7B1311E0C}" destId="{327FF4C8-2783-454D-9AC9-52FE244EBA78}" srcOrd="0" destOrd="0" presId="urn:microsoft.com/office/officeart/2005/8/layout/hierarchy1"/>
    <dgm:cxn modelId="{12271F27-1B13-F544-A9CC-1C94FDB6BAC8}" type="presParOf" srcId="{A95EE1DF-EF50-9449-93C1-5AD7B1311E0C}" destId="{4B523E4F-E779-1A4F-9F88-DFFD1469B22D}" srcOrd="1" destOrd="0" presId="urn:microsoft.com/office/officeart/2005/8/layout/hierarchy1"/>
    <dgm:cxn modelId="{22C6F96C-ADB2-DE45-AD8B-D6991A7CA890}" type="presParOf" srcId="{491D1615-EE77-5046-8428-D62E7043ABB5}" destId="{02E1F29E-4EC5-F443-812B-4B0CC2640BAC}" srcOrd="1" destOrd="0" presId="urn:microsoft.com/office/officeart/2005/8/layout/hierarchy1"/>
    <dgm:cxn modelId="{69B1D853-2E00-5A4A-A515-5B2F72E784BE}" type="presParOf" srcId="{B0FCCCE4-B21F-4F42-84B9-2DDBD523CAE4}" destId="{76C42D27-4B15-A846-A15A-B9853F41A21C}" srcOrd="2" destOrd="0" presId="urn:microsoft.com/office/officeart/2005/8/layout/hierarchy1"/>
    <dgm:cxn modelId="{725350A1-58B0-7047-92C3-9FAB2F7C3E3B}" type="presParOf" srcId="{B0FCCCE4-B21F-4F42-84B9-2DDBD523CAE4}" destId="{E89D4E99-E410-3547-A747-C3397FC598DD}" srcOrd="3" destOrd="0" presId="urn:microsoft.com/office/officeart/2005/8/layout/hierarchy1"/>
    <dgm:cxn modelId="{60A125E7-19D1-EC4B-A738-AFE86BA48811}" type="presParOf" srcId="{E89D4E99-E410-3547-A747-C3397FC598DD}" destId="{637984C8-F290-5041-8DA4-EA8DDF74F97A}" srcOrd="0" destOrd="0" presId="urn:microsoft.com/office/officeart/2005/8/layout/hierarchy1"/>
    <dgm:cxn modelId="{BD8E3CDD-9C0D-BE44-8606-6344170A20AE}" type="presParOf" srcId="{637984C8-F290-5041-8DA4-EA8DDF74F97A}" destId="{6E64074E-1BA8-3048-973C-D3CE5853C19E}" srcOrd="0" destOrd="0" presId="urn:microsoft.com/office/officeart/2005/8/layout/hierarchy1"/>
    <dgm:cxn modelId="{C13C41FB-B78E-004C-8262-C44EDB9770D5}" type="presParOf" srcId="{637984C8-F290-5041-8DA4-EA8DDF74F97A}" destId="{6375F1DD-B48F-9B43-A9DB-F00204E591F7}" srcOrd="1" destOrd="0" presId="urn:microsoft.com/office/officeart/2005/8/layout/hierarchy1"/>
    <dgm:cxn modelId="{C0A36158-B9A2-714D-9729-BC8FDD487D94}" type="presParOf" srcId="{E89D4E99-E410-3547-A747-C3397FC598DD}" destId="{68EB2CD5-B717-0348-B611-477007D9CAA0}" srcOrd="1" destOrd="0" presId="urn:microsoft.com/office/officeart/2005/8/layout/hierarchy1"/>
    <dgm:cxn modelId="{35BB33E1-64B4-7E4F-AE9F-7E167136AC13}" type="presParOf" srcId="{B0FCCCE4-B21F-4F42-84B9-2DDBD523CAE4}" destId="{E95089AA-D2E1-2C4E-9C20-A75EA5EA231C}" srcOrd="4" destOrd="0" presId="urn:microsoft.com/office/officeart/2005/8/layout/hierarchy1"/>
    <dgm:cxn modelId="{A6241B8C-2D54-1F4E-8173-FC4F0D018527}" type="presParOf" srcId="{B0FCCCE4-B21F-4F42-84B9-2DDBD523CAE4}" destId="{18A19AA0-3A27-3246-9D25-B2BB6DBD402E}" srcOrd="5" destOrd="0" presId="urn:microsoft.com/office/officeart/2005/8/layout/hierarchy1"/>
    <dgm:cxn modelId="{05587440-00DA-A247-85CE-00A58276D74E}" type="presParOf" srcId="{18A19AA0-3A27-3246-9D25-B2BB6DBD402E}" destId="{29E0F174-4AD7-274A-B428-DA4178848261}" srcOrd="0" destOrd="0" presId="urn:microsoft.com/office/officeart/2005/8/layout/hierarchy1"/>
    <dgm:cxn modelId="{CEFFEDC9-867F-A04A-B5D7-42DC281EE329}" type="presParOf" srcId="{29E0F174-4AD7-274A-B428-DA4178848261}" destId="{36EC71DE-0DB3-D54E-9614-28B07106D6FC}" srcOrd="0" destOrd="0" presId="urn:microsoft.com/office/officeart/2005/8/layout/hierarchy1"/>
    <dgm:cxn modelId="{B4D1F808-2A7C-DF4B-9572-26FE1ED6EBF4}" type="presParOf" srcId="{29E0F174-4AD7-274A-B428-DA4178848261}" destId="{4C6C16D3-F06A-B84C-98C5-9C45E0CFB7E6}" srcOrd="1" destOrd="0" presId="urn:microsoft.com/office/officeart/2005/8/layout/hierarchy1"/>
    <dgm:cxn modelId="{D8CDC902-6BE8-9D43-84D9-88826BD2DFB7}" type="presParOf" srcId="{18A19AA0-3A27-3246-9D25-B2BB6DBD402E}" destId="{09B5FB53-BF56-C943-AF9C-0253B636E31D}" srcOrd="1" destOrd="0" presId="urn:microsoft.com/office/officeart/2005/8/layout/hierarchy1"/>
    <dgm:cxn modelId="{AE144628-57BB-B044-8A37-C601E93B06CB}" type="presParOf" srcId="{09B5FB53-BF56-C943-AF9C-0253B636E31D}" destId="{CB759966-37E6-3D4D-8C85-0D12A1651805}" srcOrd="0" destOrd="0" presId="urn:microsoft.com/office/officeart/2005/8/layout/hierarchy1"/>
    <dgm:cxn modelId="{A066708F-87C6-4E42-8806-4ECF1F1A5C98}" type="presParOf" srcId="{09B5FB53-BF56-C943-AF9C-0253B636E31D}" destId="{56FB8751-44E3-184E-88F4-0D8E804B5E9A}" srcOrd="1" destOrd="0" presId="urn:microsoft.com/office/officeart/2005/8/layout/hierarchy1"/>
    <dgm:cxn modelId="{043181BD-B6B5-8B42-8136-4969EB2D6257}" type="presParOf" srcId="{56FB8751-44E3-184E-88F4-0D8E804B5E9A}" destId="{DDED9F0C-ADEB-934E-AF53-8001705C002B}" srcOrd="0" destOrd="0" presId="urn:microsoft.com/office/officeart/2005/8/layout/hierarchy1"/>
    <dgm:cxn modelId="{ADDC1065-BBE8-E447-BA76-05151BEB9496}" type="presParOf" srcId="{DDED9F0C-ADEB-934E-AF53-8001705C002B}" destId="{E7C2A73C-04EA-4849-8D05-082C75932D41}" srcOrd="0" destOrd="0" presId="urn:microsoft.com/office/officeart/2005/8/layout/hierarchy1"/>
    <dgm:cxn modelId="{01B719DD-2629-7A45-9BDE-B86C6241920B}" type="presParOf" srcId="{DDED9F0C-ADEB-934E-AF53-8001705C002B}" destId="{FAAD59F5-392B-7B4D-BB02-36E4C505F162}" srcOrd="1" destOrd="0" presId="urn:microsoft.com/office/officeart/2005/8/layout/hierarchy1"/>
    <dgm:cxn modelId="{225BFDE7-C4AC-0244-83B2-EFD70C04DEC3}" type="presParOf" srcId="{56FB8751-44E3-184E-88F4-0D8E804B5E9A}" destId="{E4FDF69A-4964-3A4C-A0A1-515592FED337}" srcOrd="1" destOrd="0" presId="urn:microsoft.com/office/officeart/2005/8/layout/hierarchy1"/>
    <dgm:cxn modelId="{A783D31A-E130-A948-B746-5658177807B4}" type="presParOf" srcId="{09B5FB53-BF56-C943-AF9C-0253B636E31D}" destId="{D48727FD-B596-8748-A232-7B43FB9D3B1C}" srcOrd="2" destOrd="0" presId="urn:microsoft.com/office/officeart/2005/8/layout/hierarchy1"/>
    <dgm:cxn modelId="{E3A90D5A-F63F-0548-ADEA-1791E2A88C0E}" type="presParOf" srcId="{09B5FB53-BF56-C943-AF9C-0253B636E31D}" destId="{B6BE7BAE-21AA-1942-9AFF-68239910C09F}" srcOrd="3" destOrd="0" presId="urn:microsoft.com/office/officeart/2005/8/layout/hierarchy1"/>
    <dgm:cxn modelId="{8A3EB625-A9FC-A44F-9C9F-F98D2DC1C965}" type="presParOf" srcId="{B6BE7BAE-21AA-1942-9AFF-68239910C09F}" destId="{764E14C2-2DA0-2749-A4F4-9534270B3B15}" srcOrd="0" destOrd="0" presId="urn:microsoft.com/office/officeart/2005/8/layout/hierarchy1"/>
    <dgm:cxn modelId="{6307D2C3-7457-2240-8AD9-1D73D6406E98}" type="presParOf" srcId="{764E14C2-2DA0-2749-A4F4-9534270B3B15}" destId="{9AE0187F-2CE7-504B-93AC-6C52464DA63A}" srcOrd="0" destOrd="0" presId="urn:microsoft.com/office/officeart/2005/8/layout/hierarchy1"/>
    <dgm:cxn modelId="{44A4DACD-EBCC-7240-8EBB-82BE9019315B}" type="presParOf" srcId="{764E14C2-2DA0-2749-A4F4-9534270B3B15}" destId="{23C429F8-A34D-864F-86BA-25FB37A736F5}" srcOrd="1" destOrd="0" presId="urn:microsoft.com/office/officeart/2005/8/layout/hierarchy1"/>
    <dgm:cxn modelId="{ECC91BF0-375A-6041-A37C-F18DD3DB3259}" type="presParOf" srcId="{B6BE7BAE-21AA-1942-9AFF-68239910C09F}" destId="{E82B19A5-1FD0-A544-A834-4594953ADC26}" srcOrd="1" destOrd="0" presId="urn:microsoft.com/office/officeart/2005/8/layout/hierarchy1"/>
    <dgm:cxn modelId="{4CF24F5D-8272-734B-93FE-05AEE66BCE92}" type="presParOf" srcId="{09B5FB53-BF56-C943-AF9C-0253B636E31D}" destId="{EF59EC9C-7D2D-4345-8394-9F916A80E6A2}" srcOrd="4" destOrd="0" presId="urn:microsoft.com/office/officeart/2005/8/layout/hierarchy1"/>
    <dgm:cxn modelId="{DF44E86F-9049-2F44-A35F-5ED264190DC1}" type="presParOf" srcId="{09B5FB53-BF56-C943-AF9C-0253B636E31D}" destId="{28220C0A-C1DC-524E-A846-86A8004C2B1C}" srcOrd="5" destOrd="0" presId="urn:microsoft.com/office/officeart/2005/8/layout/hierarchy1"/>
    <dgm:cxn modelId="{5B78694A-D842-694A-9E7E-A557268D4147}" type="presParOf" srcId="{28220C0A-C1DC-524E-A846-86A8004C2B1C}" destId="{345E24F5-008C-7E4F-8906-929E4B4B02F9}" srcOrd="0" destOrd="0" presId="urn:microsoft.com/office/officeart/2005/8/layout/hierarchy1"/>
    <dgm:cxn modelId="{1635C1D5-40E0-9049-8622-C7FE40116948}" type="presParOf" srcId="{345E24F5-008C-7E4F-8906-929E4B4B02F9}" destId="{DC9F215E-FBCC-B745-83B2-1470104983C3}" srcOrd="0" destOrd="0" presId="urn:microsoft.com/office/officeart/2005/8/layout/hierarchy1"/>
    <dgm:cxn modelId="{E4487478-69D1-3642-8370-FB0B6E074C7D}" type="presParOf" srcId="{345E24F5-008C-7E4F-8906-929E4B4B02F9}" destId="{8BA775E0-2BFB-C145-B375-51E67D75FFC1}" srcOrd="1" destOrd="0" presId="urn:microsoft.com/office/officeart/2005/8/layout/hierarchy1"/>
    <dgm:cxn modelId="{E067C552-EE73-B94F-AD41-3877C511ECD1}" type="presParOf" srcId="{28220C0A-C1DC-524E-A846-86A8004C2B1C}" destId="{3032BDA5-1E2A-4944-8EF0-89ED77DB04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94E776-8550-C349-BC08-63C3454D1791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3E4F891B-CECF-E14E-9C3D-706DD659563C}">
      <dgm:prSet phldrT="[Texto]" custT="1"/>
      <dgm:spPr/>
      <dgm:t>
        <a:bodyPr/>
        <a:lstStyle/>
        <a:p>
          <a:r>
            <a:rPr lang="es-ES_tradnl" sz="4800" b="1" dirty="0" smtClean="0">
              <a:solidFill>
                <a:srgbClr val="000000"/>
              </a:solidFill>
            </a:rPr>
            <a:t>CNBI</a:t>
          </a:r>
        </a:p>
        <a:p>
          <a:r>
            <a:rPr lang="es-ES_tradnl" sz="1800" b="1" dirty="0" smtClean="0">
              <a:solidFill>
                <a:srgbClr val="000000"/>
              </a:solidFill>
            </a:rPr>
            <a:t>Independiente</a:t>
          </a:r>
        </a:p>
        <a:p>
          <a:r>
            <a:rPr lang="es-ES_tradnl" sz="1800" b="1" dirty="0" smtClean="0">
              <a:solidFill>
                <a:srgbClr val="000000"/>
              </a:solidFill>
            </a:rPr>
            <a:t>autónomo</a:t>
          </a:r>
          <a:endParaRPr lang="es-ES_tradnl" sz="1800" b="1" dirty="0">
            <a:solidFill>
              <a:srgbClr val="000000"/>
            </a:solidFill>
          </a:endParaRPr>
        </a:p>
      </dgm:t>
    </dgm:pt>
    <dgm:pt modelId="{258B35DA-6053-2A46-8574-9B73AC5CD4D5}" type="parTrans" cxnId="{A3BF7177-85D5-2648-8902-9447685EF157}">
      <dgm:prSet/>
      <dgm:spPr/>
      <dgm:t>
        <a:bodyPr/>
        <a:lstStyle/>
        <a:p>
          <a:endParaRPr lang="es-ES_tradnl"/>
        </a:p>
      </dgm:t>
    </dgm:pt>
    <dgm:pt modelId="{0523B503-2717-E448-B1E1-0E8F1502D455}" type="sibTrans" cxnId="{A3BF7177-85D5-2648-8902-9447685EF157}">
      <dgm:prSet/>
      <dgm:spPr/>
      <dgm:t>
        <a:bodyPr/>
        <a:lstStyle/>
        <a:p>
          <a:endParaRPr lang="es-ES_tradnl"/>
        </a:p>
      </dgm:t>
    </dgm:pt>
    <dgm:pt modelId="{85663C13-F6B9-AF4C-A2D5-A668FE0A1D63}">
      <dgm:prSet phldrT="[Texto]" custT="1"/>
      <dgm:spPr/>
      <dgm:t>
        <a:bodyPr/>
        <a:lstStyle/>
        <a:p>
          <a:r>
            <a:rPr lang="es-ES_tradnl" sz="3600" b="1" dirty="0" smtClean="0">
              <a:solidFill>
                <a:srgbClr val="000000"/>
              </a:solidFill>
            </a:rPr>
            <a:t>MINSA</a:t>
          </a:r>
        </a:p>
        <a:p>
          <a:r>
            <a:rPr lang="es-ES_tradnl" sz="1700" b="1" dirty="0" smtClean="0">
              <a:solidFill>
                <a:srgbClr val="000000"/>
              </a:solidFill>
            </a:rPr>
            <a:t> adscrito institucionalmente al despacho superior</a:t>
          </a:r>
          <a:endParaRPr lang="es-ES_tradnl" sz="1700" b="1" dirty="0">
            <a:solidFill>
              <a:srgbClr val="000000"/>
            </a:solidFill>
          </a:endParaRPr>
        </a:p>
      </dgm:t>
    </dgm:pt>
    <dgm:pt modelId="{C58702A8-2B9F-004F-851B-CE090DD0DBA8}" type="parTrans" cxnId="{785BDF47-90EF-3747-825C-751CE4928199}">
      <dgm:prSet/>
      <dgm:spPr/>
      <dgm:t>
        <a:bodyPr/>
        <a:lstStyle/>
        <a:p>
          <a:endParaRPr lang="es-ES_tradnl"/>
        </a:p>
      </dgm:t>
    </dgm:pt>
    <dgm:pt modelId="{8183DC14-5933-1344-BB13-360C20413F31}" type="sibTrans" cxnId="{785BDF47-90EF-3747-825C-751CE4928199}">
      <dgm:prSet/>
      <dgm:spPr/>
      <dgm:t>
        <a:bodyPr/>
        <a:lstStyle/>
        <a:p>
          <a:endParaRPr lang="es-ES_tradnl"/>
        </a:p>
      </dgm:t>
    </dgm:pt>
    <dgm:pt modelId="{66F609E5-B1A9-7F45-B0CC-6F82A3C8935C}">
      <dgm:prSet phldrT="[Texto]" custT="1"/>
      <dgm:spPr/>
      <dgm:t>
        <a:bodyPr/>
        <a:lstStyle/>
        <a:p>
          <a:r>
            <a:rPr lang="es-ES_tradnl" sz="3600" b="1" dirty="0" smtClean="0">
              <a:solidFill>
                <a:srgbClr val="000000"/>
              </a:solidFill>
            </a:rPr>
            <a:t>SENACYT </a:t>
          </a:r>
        </a:p>
        <a:p>
          <a:r>
            <a:rPr lang="es-ES_tradnl" sz="2000" b="1" dirty="0" smtClean="0">
              <a:solidFill>
                <a:srgbClr val="000000"/>
              </a:solidFill>
            </a:rPr>
            <a:t>sede física y administración operativa</a:t>
          </a:r>
          <a:endParaRPr lang="es-ES_tradnl" sz="2000" b="1" dirty="0">
            <a:solidFill>
              <a:srgbClr val="000000"/>
            </a:solidFill>
          </a:endParaRPr>
        </a:p>
      </dgm:t>
    </dgm:pt>
    <dgm:pt modelId="{52ED2B69-49F8-0A43-8BF3-DE60742A82AE}" type="parTrans" cxnId="{8D8A5784-0307-7946-9D1F-6BB0DC29EC0B}">
      <dgm:prSet/>
      <dgm:spPr/>
      <dgm:t>
        <a:bodyPr/>
        <a:lstStyle/>
        <a:p>
          <a:endParaRPr lang="es-ES_tradnl"/>
        </a:p>
      </dgm:t>
    </dgm:pt>
    <dgm:pt modelId="{C7E6F99F-DA5A-BB46-B7C5-5B6FD92643C7}" type="sibTrans" cxnId="{8D8A5784-0307-7946-9D1F-6BB0DC29EC0B}">
      <dgm:prSet/>
      <dgm:spPr/>
      <dgm:t>
        <a:bodyPr/>
        <a:lstStyle/>
        <a:p>
          <a:endParaRPr lang="es-ES_tradnl"/>
        </a:p>
      </dgm:t>
    </dgm:pt>
    <dgm:pt modelId="{FC9AAC0F-6872-3A45-B04F-26D85CC9EE88}" type="pres">
      <dgm:prSet presAssocID="{8794E776-8550-C349-BC08-63C3454D17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C74FD36-6C0E-0A4A-A203-8B1EF0C5242E}" type="pres">
      <dgm:prSet presAssocID="{3E4F891B-CECF-E14E-9C3D-706DD659563C}" presName="centerShape" presStyleLbl="node0" presStyleIdx="0" presStyleCnt="1" custLinFactNeighborX="1015" custLinFactNeighborY="14"/>
      <dgm:spPr/>
      <dgm:t>
        <a:bodyPr/>
        <a:lstStyle/>
        <a:p>
          <a:endParaRPr lang="es-ES_tradnl"/>
        </a:p>
      </dgm:t>
    </dgm:pt>
    <dgm:pt modelId="{AEA43D43-B27F-4F42-A9B5-ACA570150A1F}" type="pres">
      <dgm:prSet presAssocID="{C58702A8-2B9F-004F-851B-CE090DD0DBA8}" presName="parTrans" presStyleLbl="bgSibTrans2D1" presStyleIdx="0" presStyleCnt="2"/>
      <dgm:spPr/>
      <dgm:t>
        <a:bodyPr/>
        <a:lstStyle/>
        <a:p>
          <a:endParaRPr lang="es-ES_tradnl"/>
        </a:p>
      </dgm:t>
    </dgm:pt>
    <dgm:pt modelId="{A28853F9-78E7-D740-9770-80A06E33BC32}" type="pres">
      <dgm:prSet presAssocID="{85663C13-F6B9-AF4C-A2D5-A668FE0A1D6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AF37062-7167-AC47-935C-5156A6B2B8A6}" type="pres">
      <dgm:prSet presAssocID="{52ED2B69-49F8-0A43-8BF3-DE60742A82AE}" presName="parTrans" presStyleLbl="bgSibTrans2D1" presStyleIdx="1" presStyleCnt="2"/>
      <dgm:spPr/>
      <dgm:t>
        <a:bodyPr/>
        <a:lstStyle/>
        <a:p>
          <a:endParaRPr lang="es-ES_tradnl"/>
        </a:p>
      </dgm:t>
    </dgm:pt>
    <dgm:pt modelId="{69FF5965-0FA9-1243-BB9F-D1D6264DFB5D}" type="pres">
      <dgm:prSet presAssocID="{66F609E5-B1A9-7F45-B0CC-6F82A3C8935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36BA2AC-6BD7-4343-82F1-A10D92AF0494}" type="presOf" srcId="{66F609E5-B1A9-7F45-B0CC-6F82A3C8935C}" destId="{69FF5965-0FA9-1243-BB9F-D1D6264DFB5D}" srcOrd="0" destOrd="0" presId="urn:microsoft.com/office/officeart/2005/8/layout/radial4"/>
    <dgm:cxn modelId="{80597B6E-3785-2641-81AE-47AC156F4334}" type="presOf" srcId="{52ED2B69-49F8-0A43-8BF3-DE60742A82AE}" destId="{6AF37062-7167-AC47-935C-5156A6B2B8A6}" srcOrd="0" destOrd="0" presId="urn:microsoft.com/office/officeart/2005/8/layout/radial4"/>
    <dgm:cxn modelId="{589984F1-6DE9-5646-ADFB-B37F913A5AC8}" type="presOf" srcId="{C58702A8-2B9F-004F-851B-CE090DD0DBA8}" destId="{AEA43D43-B27F-4F42-A9B5-ACA570150A1F}" srcOrd="0" destOrd="0" presId="urn:microsoft.com/office/officeart/2005/8/layout/radial4"/>
    <dgm:cxn modelId="{785BDF47-90EF-3747-825C-751CE4928199}" srcId="{3E4F891B-CECF-E14E-9C3D-706DD659563C}" destId="{85663C13-F6B9-AF4C-A2D5-A668FE0A1D63}" srcOrd="0" destOrd="0" parTransId="{C58702A8-2B9F-004F-851B-CE090DD0DBA8}" sibTransId="{8183DC14-5933-1344-BB13-360C20413F31}"/>
    <dgm:cxn modelId="{8FD12E23-8D3F-6045-A7B5-BE2A0FAC97D7}" type="presOf" srcId="{8794E776-8550-C349-BC08-63C3454D1791}" destId="{FC9AAC0F-6872-3A45-B04F-26D85CC9EE88}" srcOrd="0" destOrd="0" presId="urn:microsoft.com/office/officeart/2005/8/layout/radial4"/>
    <dgm:cxn modelId="{A7AA9F08-25E6-9847-90BD-845C8CFFBCE7}" type="presOf" srcId="{3E4F891B-CECF-E14E-9C3D-706DD659563C}" destId="{FC74FD36-6C0E-0A4A-A203-8B1EF0C5242E}" srcOrd="0" destOrd="0" presId="urn:microsoft.com/office/officeart/2005/8/layout/radial4"/>
    <dgm:cxn modelId="{8D8A5784-0307-7946-9D1F-6BB0DC29EC0B}" srcId="{3E4F891B-CECF-E14E-9C3D-706DD659563C}" destId="{66F609E5-B1A9-7F45-B0CC-6F82A3C8935C}" srcOrd="1" destOrd="0" parTransId="{52ED2B69-49F8-0A43-8BF3-DE60742A82AE}" sibTransId="{C7E6F99F-DA5A-BB46-B7C5-5B6FD92643C7}"/>
    <dgm:cxn modelId="{D1A92FDE-7DAE-F248-91B9-3C812352DAA7}" type="presOf" srcId="{85663C13-F6B9-AF4C-A2D5-A668FE0A1D63}" destId="{A28853F9-78E7-D740-9770-80A06E33BC32}" srcOrd="0" destOrd="0" presId="urn:microsoft.com/office/officeart/2005/8/layout/radial4"/>
    <dgm:cxn modelId="{A3BF7177-85D5-2648-8902-9447685EF157}" srcId="{8794E776-8550-C349-BC08-63C3454D1791}" destId="{3E4F891B-CECF-E14E-9C3D-706DD659563C}" srcOrd="0" destOrd="0" parTransId="{258B35DA-6053-2A46-8574-9B73AC5CD4D5}" sibTransId="{0523B503-2717-E448-B1E1-0E8F1502D455}"/>
    <dgm:cxn modelId="{CBCE7DE5-F257-0545-B201-CE12A57AB9AE}" type="presParOf" srcId="{FC9AAC0F-6872-3A45-B04F-26D85CC9EE88}" destId="{FC74FD36-6C0E-0A4A-A203-8B1EF0C5242E}" srcOrd="0" destOrd="0" presId="urn:microsoft.com/office/officeart/2005/8/layout/radial4"/>
    <dgm:cxn modelId="{F64DAABD-F00E-CF4F-BADD-9633169C6D3F}" type="presParOf" srcId="{FC9AAC0F-6872-3A45-B04F-26D85CC9EE88}" destId="{AEA43D43-B27F-4F42-A9B5-ACA570150A1F}" srcOrd="1" destOrd="0" presId="urn:microsoft.com/office/officeart/2005/8/layout/radial4"/>
    <dgm:cxn modelId="{09FEB2C0-37DB-B744-BC6E-4FA0C9400031}" type="presParOf" srcId="{FC9AAC0F-6872-3A45-B04F-26D85CC9EE88}" destId="{A28853F9-78E7-D740-9770-80A06E33BC32}" srcOrd="2" destOrd="0" presId="urn:microsoft.com/office/officeart/2005/8/layout/radial4"/>
    <dgm:cxn modelId="{66BBD786-7923-CE49-97B3-77C075A5B035}" type="presParOf" srcId="{FC9AAC0F-6872-3A45-B04F-26D85CC9EE88}" destId="{6AF37062-7167-AC47-935C-5156A6B2B8A6}" srcOrd="3" destOrd="0" presId="urn:microsoft.com/office/officeart/2005/8/layout/radial4"/>
    <dgm:cxn modelId="{38CFF977-DA9F-E649-B730-FD4627F8DA88}" type="presParOf" srcId="{FC9AAC0F-6872-3A45-B04F-26D85CC9EE88}" destId="{69FF5965-0FA9-1243-BB9F-D1D6264DFB5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F9DE6A-2857-E44A-B48A-04379DBEB131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1B1D34C2-6288-2443-BC3B-21BC8B59C809}">
      <dgm:prSet phldrT="[Texto]" custT="1"/>
      <dgm:spPr/>
      <dgm:t>
        <a:bodyPr/>
        <a:lstStyle/>
        <a:p>
          <a:r>
            <a:rPr lang="es-ES_tradnl" sz="2400" smtClean="0">
              <a:solidFill>
                <a:srgbClr val="000000"/>
              </a:solidFill>
            </a:rPr>
            <a:t>Caja de Seguro Social</a:t>
          </a:r>
          <a:endParaRPr lang="es-ES_tradnl" sz="2400" dirty="0">
            <a:solidFill>
              <a:srgbClr val="000000"/>
            </a:solidFill>
          </a:endParaRPr>
        </a:p>
      </dgm:t>
    </dgm:pt>
    <dgm:pt modelId="{4E6D448B-E710-F444-AEC8-FF698D51F8BB}" type="parTrans" cxnId="{D3B84549-4932-3C46-A99A-E790025DF639}">
      <dgm:prSet/>
      <dgm:spPr/>
      <dgm:t>
        <a:bodyPr/>
        <a:lstStyle/>
        <a:p>
          <a:endParaRPr lang="es-ES_tradnl"/>
        </a:p>
      </dgm:t>
    </dgm:pt>
    <dgm:pt modelId="{68E3EBA3-B827-5B48-AD5C-A42D89E17E2F}" type="sibTrans" cxnId="{D3B84549-4932-3C46-A99A-E790025DF639}">
      <dgm:prSet/>
      <dgm:spPr/>
      <dgm:t>
        <a:bodyPr/>
        <a:lstStyle/>
        <a:p>
          <a:endParaRPr lang="es-ES_tradnl"/>
        </a:p>
      </dgm:t>
    </dgm:pt>
    <dgm:pt modelId="{B0A3D074-BF7E-554F-8C71-0798CF5497BC}">
      <dgm:prSet phldrT="[Texto]" custT="1"/>
      <dgm:spPr/>
      <dgm:t>
        <a:bodyPr/>
        <a:lstStyle/>
        <a:p>
          <a:r>
            <a:rPr lang="es-PA" sz="2400" dirty="0" smtClean="0">
              <a:solidFill>
                <a:srgbClr val="002060"/>
              </a:solidFill>
            </a:rPr>
            <a:t>Hospital Santo Tomás.</a:t>
          </a:r>
          <a:endParaRPr lang="es-ES_tradnl" sz="2400" dirty="0"/>
        </a:p>
      </dgm:t>
    </dgm:pt>
    <dgm:pt modelId="{09567976-2829-5348-8983-386655D7F80D}" type="parTrans" cxnId="{48346501-1757-A849-B3E2-349A83ED8D35}">
      <dgm:prSet/>
      <dgm:spPr/>
      <dgm:t>
        <a:bodyPr/>
        <a:lstStyle/>
        <a:p>
          <a:endParaRPr lang="es-ES_tradnl"/>
        </a:p>
      </dgm:t>
    </dgm:pt>
    <dgm:pt modelId="{D01EEE05-8258-6E42-9BE2-AC49390BD2C7}" type="sibTrans" cxnId="{48346501-1757-A849-B3E2-349A83ED8D35}">
      <dgm:prSet/>
      <dgm:spPr/>
      <dgm:t>
        <a:bodyPr/>
        <a:lstStyle/>
        <a:p>
          <a:endParaRPr lang="es-ES_tradnl"/>
        </a:p>
      </dgm:t>
    </dgm:pt>
    <dgm:pt modelId="{49A6BABB-7A02-E643-8504-91C784D30E88}">
      <dgm:prSet phldrT="[Texto]" custT="1"/>
      <dgm:spPr/>
      <dgm:t>
        <a:bodyPr/>
        <a:lstStyle/>
        <a:p>
          <a:r>
            <a:rPr lang="es-PA" sz="2400" dirty="0" smtClean="0">
              <a:solidFill>
                <a:srgbClr val="002060"/>
              </a:solidFill>
            </a:rPr>
            <a:t>Instituto Conmemorativo Gorgas de Estudios de la Salud (ICGES).</a:t>
          </a:r>
          <a:endParaRPr lang="es-ES_tradnl" sz="2400" dirty="0"/>
        </a:p>
      </dgm:t>
    </dgm:pt>
    <dgm:pt modelId="{E520AD03-5A7E-1D44-ACBD-C275F57C0373}" type="parTrans" cxnId="{E4A88018-5F99-F84D-87F8-F17AB126A08E}">
      <dgm:prSet/>
      <dgm:spPr/>
      <dgm:t>
        <a:bodyPr/>
        <a:lstStyle/>
        <a:p>
          <a:endParaRPr lang="es-ES_tradnl"/>
        </a:p>
      </dgm:t>
    </dgm:pt>
    <dgm:pt modelId="{CE4F553F-27A5-D64C-94E7-CFB0828C8E7C}" type="sibTrans" cxnId="{E4A88018-5F99-F84D-87F8-F17AB126A08E}">
      <dgm:prSet/>
      <dgm:spPr/>
      <dgm:t>
        <a:bodyPr/>
        <a:lstStyle/>
        <a:p>
          <a:endParaRPr lang="es-ES_tradnl"/>
        </a:p>
      </dgm:t>
    </dgm:pt>
    <dgm:pt modelId="{9B175577-A302-E941-B9C6-37CD8C2C60DD}">
      <dgm:prSet phldrT="[Texto]" custT="1"/>
      <dgm:spPr/>
      <dgm:t>
        <a:bodyPr/>
        <a:lstStyle/>
        <a:p>
          <a:r>
            <a:rPr lang="es-PA" sz="2400" dirty="0" smtClean="0">
              <a:solidFill>
                <a:srgbClr val="002060"/>
              </a:solidFill>
            </a:rPr>
            <a:t>Secretaría Nacional de Ciencia, Tecnología e Innovación (SENACYT).</a:t>
          </a:r>
          <a:endParaRPr lang="es-ES_tradnl" sz="2400" dirty="0"/>
        </a:p>
      </dgm:t>
    </dgm:pt>
    <dgm:pt modelId="{B0BE0B66-36CA-8043-BFA4-AE8FA694222F}" type="parTrans" cxnId="{58E94672-FE4E-D44B-8BF3-4779D8C949EB}">
      <dgm:prSet/>
      <dgm:spPr/>
      <dgm:t>
        <a:bodyPr/>
        <a:lstStyle/>
        <a:p>
          <a:endParaRPr lang="es-ES_tradnl"/>
        </a:p>
      </dgm:t>
    </dgm:pt>
    <dgm:pt modelId="{DBE61FB8-1260-EE40-951E-BCE648E9C367}" type="sibTrans" cxnId="{58E94672-FE4E-D44B-8BF3-4779D8C949EB}">
      <dgm:prSet/>
      <dgm:spPr/>
      <dgm:t>
        <a:bodyPr/>
        <a:lstStyle/>
        <a:p>
          <a:endParaRPr lang="es-ES_tradnl"/>
        </a:p>
      </dgm:t>
    </dgm:pt>
    <dgm:pt modelId="{9AF6BB3B-A534-5D4C-AAEF-CD9B14987A01}">
      <dgm:prSet phldrT="[Texto]" custT="1"/>
      <dgm:spPr/>
      <dgm:t>
        <a:bodyPr/>
        <a:lstStyle/>
        <a:p>
          <a:r>
            <a:rPr lang="es-PA" sz="2400" dirty="0" smtClean="0">
              <a:solidFill>
                <a:srgbClr val="002060"/>
              </a:solidFill>
            </a:rPr>
            <a:t>Hospital del Niño.</a:t>
          </a:r>
          <a:endParaRPr lang="es-ES_tradnl" sz="2400" dirty="0"/>
        </a:p>
      </dgm:t>
    </dgm:pt>
    <dgm:pt modelId="{00A39FD2-8BE8-0145-BFA2-6FD124F083A5}" type="parTrans" cxnId="{342A3D99-7A2D-D143-8AB5-6D91CDCFEF5F}">
      <dgm:prSet/>
      <dgm:spPr/>
      <dgm:t>
        <a:bodyPr/>
        <a:lstStyle/>
        <a:p>
          <a:endParaRPr lang="es-ES_tradnl"/>
        </a:p>
      </dgm:t>
    </dgm:pt>
    <dgm:pt modelId="{ED51870B-E7FC-D14D-9F86-C1A12EBA5284}" type="sibTrans" cxnId="{342A3D99-7A2D-D143-8AB5-6D91CDCFEF5F}">
      <dgm:prSet/>
      <dgm:spPr/>
      <dgm:t>
        <a:bodyPr/>
        <a:lstStyle/>
        <a:p>
          <a:endParaRPr lang="es-ES_tradnl"/>
        </a:p>
      </dgm:t>
    </dgm:pt>
    <dgm:pt modelId="{7EB14A73-B182-2845-80EC-DDE1BA84D107}">
      <dgm:prSet custT="1"/>
      <dgm:spPr/>
      <dgm:t>
        <a:bodyPr/>
        <a:lstStyle/>
        <a:p>
          <a:r>
            <a:rPr lang="es-ES_tradnl" sz="2400" smtClean="0">
              <a:solidFill>
                <a:srgbClr val="000000"/>
              </a:solidFill>
            </a:rPr>
            <a:t>Ministerio de Salud</a:t>
          </a:r>
          <a:endParaRPr lang="es-ES_tradnl" sz="2400" dirty="0">
            <a:solidFill>
              <a:srgbClr val="000000"/>
            </a:solidFill>
          </a:endParaRPr>
        </a:p>
      </dgm:t>
    </dgm:pt>
    <dgm:pt modelId="{FC23219A-DB56-554A-A801-39804CC39557}" type="sibTrans" cxnId="{C04449E7-E212-DD4C-B353-2489DABA585E}">
      <dgm:prSet/>
      <dgm:spPr/>
      <dgm:t>
        <a:bodyPr/>
        <a:lstStyle/>
        <a:p>
          <a:endParaRPr lang="es-ES_tradnl"/>
        </a:p>
      </dgm:t>
    </dgm:pt>
    <dgm:pt modelId="{5E07FF42-83DB-D141-857F-E565B7EF9042}" type="parTrans" cxnId="{C04449E7-E212-DD4C-B353-2489DABA585E}">
      <dgm:prSet/>
      <dgm:spPr/>
      <dgm:t>
        <a:bodyPr/>
        <a:lstStyle/>
        <a:p>
          <a:endParaRPr lang="es-ES_tradnl"/>
        </a:p>
      </dgm:t>
    </dgm:pt>
    <dgm:pt modelId="{673DEF18-0777-064C-9580-1C2FD6FAA5D5}" type="pres">
      <dgm:prSet presAssocID="{EFF9DE6A-2857-E44A-B48A-04379DBEB1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2E3E6DD-0C71-004D-B4DC-D0978E60484B}" type="pres">
      <dgm:prSet presAssocID="{1B1D34C2-6288-2443-BC3B-21BC8B59C809}" presName="composite" presStyleCnt="0"/>
      <dgm:spPr/>
    </dgm:pt>
    <dgm:pt modelId="{4FAAF3FF-F9E6-E140-879E-1E6710900931}" type="pres">
      <dgm:prSet presAssocID="{1B1D34C2-6288-2443-BC3B-21BC8B59C809}" presName="imgShp" presStyleLbl="fgImgPlace1" presStyleIdx="0" presStyleCnt="6" custLinFactY="29245" custLinFactNeighborX="-17932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FDAB43BE-B23A-0344-AC6C-8A1460BC438A}" type="pres">
      <dgm:prSet presAssocID="{1B1D34C2-6288-2443-BC3B-21BC8B59C809}" presName="txShp" presStyleLbl="node1" presStyleIdx="0" presStyleCnt="6" custScaleX="96618" custLinFactY="9063" custLinFactNeighborX="3165" custLinFactNeighborY="10000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C48BD59-91D9-2C40-B51C-0B473C349C1E}" type="pres">
      <dgm:prSet presAssocID="{68E3EBA3-B827-5B48-AD5C-A42D89E17E2F}" presName="spacing" presStyleCnt="0"/>
      <dgm:spPr/>
    </dgm:pt>
    <dgm:pt modelId="{FEA708CE-4C53-CA43-B653-BE70DDEDA8E5}" type="pres">
      <dgm:prSet presAssocID="{7EB14A73-B182-2845-80EC-DDE1BA84D107}" presName="composite" presStyleCnt="0"/>
      <dgm:spPr/>
    </dgm:pt>
    <dgm:pt modelId="{1EB412CC-0CB9-9845-A580-1751CACEFCF3}" type="pres">
      <dgm:prSet presAssocID="{7EB14A73-B182-2845-80EC-DDE1BA84D107}" presName="imgShp" presStyleLbl="fgImgPlace1" presStyleIdx="1" presStyleCnt="6" custLinFactY="-29452" custLinFactNeighborX="-16158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E26FFD83-822A-164C-8DBB-72C1A7ABC36A}" type="pres">
      <dgm:prSet presAssocID="{7EB14A73-B182-2845-80EC-DDE1BA84D107}" presName="txShp" presStyleLbl="node1" presStyleIdx="1" presStyleCnt="6" custScaleX="99537" custScaleY="68675" custLinFactY="-29452" custLinFactNeighborX="2962" custLinFactNeighborY="-10000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287A9A6-8086-F84E-B0A9-1A4A6201945F}" type="pres">
      <dgm:prSet presAssocID="{FC23219A-DB56-554A-A801-39804CC39557}" presName="spacing" presStyleCnt="0"/>
      <dgm:spPr/>
    </dgm:pt>
    <dgm:pt modelId="{03E8FC66-FD57-3643-94C4-1E0537872BE0}" type="pres">
      <dgm:prSet presAssocID="{B0A3D074-BF7E-554F-8C71-0798CF5497BC}" presName="composite" presStyleCnt="0"/>
      <dgm:spPr/>
    </dgm:pt>
    <dgm:pt modelId="{E0076830-FDD8-3547-91E7-BB4654361197}" type="pres">
      <dgm:prSet presAssocID="{B0A3D074-BF7E-554F-8C71-0798CF5497BC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30AB7B16-CE49-4444-984C-223A0B464C37}" type="pres">
      <dgm:prSet presAssocID="{B0A3D074-BF7E-554F-8C71-0798CF5497B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1A747A5-3D57-8844-A3A5-03DB5E9722B7}" type="pres">
      <dgm:prSet presAssocID="{D01EEE05-8258-6E42-9BE2-AC49390BD2C7}" presName="spacing" presStyleCnt="0"/>
      <dgm:spPr/>
    </dgm:pt>
    <dgm:pt modelId="{C9948801-B134-0F4C-B904-FC5B9CE698D0}" type="pres">
      <dgm:prSet presAssocID="{49A6BABB-7A02-E643-8504-91C784D30E88}" presName="composite" presStyleCnt="0"/>
      <dgm:spPr/>
    </dgm:pt>
    <dgm:pt modelId="{91A542E8-9918-C449-B19A-8C6F4D6FFC4B}" type="pres">
      <dgm:prSet presAssocID="{49A6BABB-7A02-E643-8504-91C784D30E88}" presName="imgShp" presStyleLbl="fgImgPlace1" presStyleIdx="3" presStyleCnt="6" custScaleY="8367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A16EEAB4-E296-6946-A528-9F82B228EADE}" type="pres">
      <dgm:prSet presAssocID="{49A6BABB-7A02-E643-8504-91C784D30E88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3E6C31F-2B89-CD49-B326-608B4B161DAA}" type="pres">
      <dgm:prSet presAssocID="{CE4F553F-27A5-D64C-94E7-CFB0828C8E7C}" presName="spacing" presStyleCnt="0"/>
      <dgm:spPr/>
    </dgm:pt>
    <dgm:pt modelId="{F505A8C5-2244-554F-9D6D-013B1EC11CC9}" type="pres">
      <dgm:prSet presAssocID="{9B175577-A302-E941-B9C6-37CD8C2C60DD}" presName="composite" presStyleCnt="0"/>
      <dgm:spPr/>
    </dgm:pt>
    <dgm:pt modelId="{00E0563E-D230-1B46-A78C-CCAD0321CA4E}" type="pres">
      <dgm:prSet presAssocID="{9B175577-A302-E941-B9C6-37CD8C2C60DD}" presName="imgShp" presStyleLbl="fgImgPlace1" presStyleIdx="4" presStyleCnt="6" custScaleX="12783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B562CE3B-4E15-8A49-9D17-0A29B8763D0B}" type="pres">
      <dgm:prSet presAssocID="{9B175577-A302-E941-B9C6-37CD8C2C60D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0DA48F7-1409-AD4B-A8D9-7EEA47A3AB54}" type="pres">
      <dgm:prSet presAssocID="{DBE61FB8-1260-EE40-951E-BCE648E9C367}" presName="spacing" presStyleCnt="0"/>
      <dgm:spPr/>
    </dgm:pt>
    <dgm:pt modelId="{EB85063D-6736-4048-90F2-EB4417D66870}" type="pres">
      <dgm:prSet presAssocID="{9AF6BB3B-A534-5D4C-AAEF-CD9B14987A01}" presName="composite" presStyleCnt="0"/>
      <dgm:spPr/>
    </dgm:pt>
    <dgm:pt modelId="{6271F363-2A98-FE4A-A8B8-852A92A74264}" type="pres">
      <dgm:prSet presAssocID="{9AF6BB3B-A534-5D4C-AAEF-CD9B14987A01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B66F2502-F3FC-984F-AA41-A2A0FB56D9C6}" type="pres">
      <dgm:prSet presAssocID="{9AF6BB3B-A534-5D4C-AAEF-CD9B14987A0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7B1C72B-7A59-FB41-AF7D-D021DF2F4017}" type="presOf" srcId="{7EB14A73-B182-2845-80EC-DDE1BA84D107}" destId="{E26FFD83-822A-164C-8DBB-72C1A7ABC36A}" srcOrd="0" destOrd="0" presId="urn:microsoft.com/office/officeart/2005/8/layout/vList3"/>
    <dgm:cxn modelId="{B40F5639-BB83-D642-9DE9-5516AFB49720}" type="presOf" srcId="{9AF6BB3B-A534-5D4C-AAEF-CD9B14987A01}" destId="{B66F2502-F3FC-984F-AA41-A2A0FB56D9C6}" srcOrd="0" destOrd="0" presId="urn:microsoft.com/office/officeart/2005/8/layout/vList3"/>
    <dgm:cxn modelId="{F26AB82C-7B3E-7942-B6F6-AF983C7B7AC0}" type="presOf" srcId="{B0A3D074-BF7E-554F-8C71-0798CF5497BC}" destId="{30AB7B16-CE49-4444-984C-223A0B464C37}" srcOrd="0" destOrd="0" presId="urn:microsoft.com/office/officeart/2005/8/layout/vList3"/>
    <dgm:cxn modelId="{D3B84549-4932-3C46-A99A-E790025DF639}" srcId="{EFF9DE6A-2857-E44A-B48A-04379DBEB131}" destId="{1B1D34C2-6288-2443-BC3B-21BC8B59C809}" srcOrd="0" destOrd="0" parTransId="{4E6D448B-E710-F444-AEC8-FF698D51F8BB}" sibTransId="{68E3EBA3-B827-5B48-AD5C-A42D89E17E2F}"/>
    <dgm:cxn modelId="{51C3E0FD-2F61-B744-B8C3-F87AEC1833C0}" type="presOf" srcId="{1B1D34C2-6288-2443-BC3B-21BC8B59C809}" destId="{FDAB43BE-B23A-0344-AC6C-8A1460BC438A}" srcOrd="0" destOrd="0" presId="urn:microsoft.com/office/officeart/2005/8/layout/vList3"/>
    <dgm:cxn modelId="{C04449E7-E212-DD4C-B353-2489DABA585E}" srcId="{EFF9DE6A-2857-E44A-B48A-04379DBEB131}" destId="{7EB14A73-B182-2845-80EC-DDE1BA84D107}" srcOrd="1" destOrd="0" parTransId="{5E07FF42-83DB-D141-857F-E565B7EF9042}" sibTransId="{FC23219A-DB56-554A-A801-39804CC39557}"/>
    <dgm:cxn modelId="{0E45BF9E-F9F7-B644-B4E8-89BBD976A177}" type="presOf" srcId="{49A6BABB-7A02-E643-8504-91C784D30E88}" destId="{A16EEAB4-E296-6946-A528-9F82B228EADE}" srcOrd="0" destOrd="0" presId="urn:microsoft.com/office/officeart/2005/8/layout/vList3"/>
    <dgm:cxn modelId="{0D54593D-05B0-F148-8A51-D9456A635CAA}" type="presOf" srcId="{EFF9DE6A-2857-E44A-B48A-04379DBEB131}" destId="{673DEF18-0777-064C-9580-1C2FD6FAA5D5}" srcOrd="0" destOrd="0" presId="urn:microsoft.com/office/officeart/2005/8/layout/vList3"/>
    <dgm:cxn modelId="{58E94672-FE4E-D44B-8BF3-4779D8C949EB}" srcId="{EFF9DE6A-2857-E44A-B48A-04379DBEB131}" destId="{9B175577-A302-E941-B9C6-37CD8C2C60DD}" srcOrd="4" destOrd="0" parTransId="{B0BE0B66-36CA-8043-BFA4-AE8FA694222F}" sibTransId="{DBE61FB8-1260-EE40-951E-BCE648E9C367}"/>
    <dgm:cxn modelId="{FA9754DA-7465-914A-AD02-6C866EB6EE5A}" type="presOf" srcId="{9B175577-A302-E941-B9C6-37CD8C2C60DD}" destId="{B562CE3B-4E15-8A49-9D17-0A29B8763D0B}" srcOrd="0" destOrd="0" presId="urn:microsoft.com/office/officeart/2005/8/layout/vList3"/>
    <dgm:cxn modelId="{48346501-1757-A849-B3E2-349A83ED8D35}" srcId="{EFF9DE6A-2857-E44A-B48A-04379DBEB131}" destId="{B0A3D074-BF7E-554F-8C71-0798CF5497BC}" srcOrd="2" destOrd="0" parTransId="{09567976-2829-5348-8983-386655D7F80D}" sibTransId="{D01EEE05-8258-6E42-9BE2-AC49390BD2C7}"/>
    <dgm:cxn modelId="{E4A88018-5F99-F84D-87F8-F17AB126A08E}" srcId="{EFF9DE6A-2857-E44A-B48A-04379DBEB131}" destId="{49A6BABB-7A02-E643-8504-91C784D30E88}" srcOrd="3" destOrd="0" parTransId="{E520AD03-5A7E-1D44-ACBD-C275F57C0373}" sibTransId="{CE4F553F-27A5-D64C-94E7-CFB0828C8E7C}"/>
    <dgm:cxn modelId="{342A3D99-7A2D-D143-8AB5-6D91CDCFEF5F}" srcId="{EFF9DE6A-2857-E44A-B48A-04379DBEB131}" destId="{9AF6BB3B-A534-5D4C-AAEF-CD9B14987A01}" srcOrd="5" destOrd="0" parTransId="{00A39FD2-8BE8-0145-BFA2-6FD124F083A5}" sibTransId="{ED51870B-E7FC-D14D-9F86-C1A12EBA5284}"/>
    <dgm:cxn modelId="{1846DA92-D1F4-F84C-952F-F55556AEDF25}" type="presParOf" srcId="{673DEF18-0777-064C-9580-1C2FD6FAA5D5}" destId="{22E3E6DD-0C71-004D-B4DC-D0978E60484B}" srcOrd="0" destOrd="0" presId="urn:microsoft.com/office/officeart/2005/8/layout/vList3"/>
    <dgm:cxn modelId="{D854B537-DE6B-EE4F-B9B4-B6A43A9DC9D6}" type="presParOf" srcId="{22E3E6DD-0C71-004D-B4DC-D0978E60484B}" destId="{4FAAF3FF-F9E6-E140-879E-1E6710900931}" srcOrd="0" destOrd="0" presId="urn:microsoft.com/office/officeart/2005/8/layout/vList3"/>
    <dgm:cxn modelId="{80B70183-0A7A-E843-BF02-91A3760F8048}" type="presParOf" srcId="{22E3E6DD-0C71-004D-B4DC-D0978E60484B}" destId="{FDAB43BE-B23A-0344-AC6C-8A1460BC438A}" srcOrd="1" destOrd="0" presId="urn:microsoft.com/office/officeart/2005/8/layout/vList3"/>
    <dgm:cxn modelId="{45A0C91F-12BE-D541-86D1-70E1F0FEA8E9}" type="presParOf" srcId="{673DEF18-0777-064C-9580-1C2FD6FAA5D5}" destId="{BC48BD59-91D9-2C40-B51C-0B473C349C1E}" srcOrd="1" destOrd="0" presId="urn:microsoft.com/office/officeart/2005/8/layout/vList3"/>
    <dgm:cxn modelId="{C8F00590-16A0-3D42-B7ED-E1AABE6E4AFB}" type="presParOf" srcId="{673DEF18-0777-064C-9580-1C2FD6FAA5D5}" destId="{FEA708CE-4C53-CA43-B653-BE70DDEDA8E5}" srcOrd="2" destOrd="0" presId="urn:microsoft.com/office/officeart/2005/8/layout/vList3"/>
    <dgm:cxn modelId="{DB59954E-3BCB-264E-AC39-30BF8203E273}" type="presParOf" srcId="{FEA708CE-4C53-CA43-B653-BE70DDEDA8E5}" destId="{1EB412CC-0CB9-9845-A580-1751CACEFCF3}" srcOrd="0" destOrd="0" presId="urn:microsoft.com/office/officeart/2005/8/layout/vList3"/>
    <dgm:cxn modelId="{93364366-7E93-DB49-B675-A2EE6DFD4AD0}" type="presParOf" srcId="{FEA708CE-4C53-CA43-B653-BE70DDEDA8E5}" destId="{E26FFD83-822A-164C-8DBB-72C1A7ABC36A}" srcOrd="1" destOrd="0" presId="urn:microsoft.com/office/officeart/2005/8/layout/vList3"/>
    <dgm:cxn modelId="{21A7BEC1-4295-E242-8508-727085B78076}" type="presParOf" srcId="{673DEF18-0777-064C-9580-1C2FD6FAA5D5}" destId="{3287A9A6-8086-F84E-B0A9-1A4A6201945F}" srcOrd="3" destOrd="0" presId="urn:microsoft.com/office/officeart/2005/8/layout/vList3"/>
    <dgm:cxn modelId="{B16CD4C7-828A-9C45-9B79-CF5AC990E51F}" type="presParOf" srcId="{673DEF18-0777-064C-9580-1C2FD6FAA5D5}" destId="{03E8FC66-FD57-3643-94C4-1E0537872BE0}" srcOrd="4" destOrd="0" presId="urn:microsoft.com/office/officeart/2005/8/layout/vList3"/>
    <dgm:cxn modelId="{6DE002A8-8A98-9746-8D73-D40E3B80592F}" type="presParOf" srcId="{03E8FC66-FD57-3643-94C4-1E0537872BE0}" destId="{E0076830-FDD8-3547-91E7-BB4654361197}" srcOrd="0" destOrd="0" presId="urn:microsoft.com/office/officeart/2005/8/layout/vList3"/>
    <dgm:cxn modelId="{9D506C41-BC69-4F49-819F-944BB025EACA}" type="presParOf" srcId="{03E8FC66-FD57-3643-94C4-1E0537872BE0}" destId="{30AB7B16-CE49-4444-984C-223A0B464C37}" srcOrd="1" destOrd="0" presId="urn:microsoft.com/office/officeart/2005/8/layout/vList3"/>
    <dgm:cxn modelId="{F12718F0-E5B3-A947-98CB-87947BF91B62}" type="presParOf" srcId="{673DEF18-0777-064C-9580-1C2FD6FAA5D5}" destId="{91A747A5-3D57-8844-A3A5-03DB5E9722B7}" srcOrd="5" destOrd="0" presId="urn:microsoft.com/office/officeart/2005/8/layout/vList3"/>
    <dgm:cxn modelId="{32AB413E-B77B-0243-A688-D3F48835B517}" type="presParOf" srcId="{673DEF18-0777-064C-9580-1C2FD6FAA5D5}" destId="{C9948801-B134-0F4C-B904-FC5B9CE698D0}" srcOrd="6" destOrd="0" presId="urn:microsoft.com/office/officeart/2005/8/layout/vList3"/>
    <dgm:cxn modelId="{80EC0A18-E239-DA4B-8B39-7E5CB2AF8D43}" type="presParOf" srcId="{C9948801-B134-0F4C-B904-FC5B9CE698D0}" destId="{91A542E8-9918-C449-B19A-8C6F4D6FFC4B}" srcOrd="0" destOrd="0" presId="urn:microsoft.com/office/officeart/2005/8/layout/vList3"/>
    <dgm:cxn modelId="{E2B5072D-8664-BB44-BBF7-837D8211345A}" type="presParOf" srcId="{C9948801-B134-0F4C-B904-FC5B9CE698D0}" destId="{A16EEAB4-E296-6946-A528-9F82B228EADE}" srcOrd="1" destOrd="0" presId="urn:microsoft.com/office/officeart/2005/8/layout/vList3"/>
    <dgm:cxn modelId="{26909003-B7F5-E049-8525-2D5402905DFE}" type="presParOf" srcId="{673DEF18-0777-064C-9580-1C2FD6FAA5D5}" destId="{33E6C31F-2B89-CD49-B326-608B4B161DAA}" srcOrd="7" destOrd="0" presId="urn:microsoft.com/office/officeart/2005/8/layout/vList3"/>
    <dgm:cxn modelId="{3957B6DA-FF4D-8C46-89AD-41E1E4D61502}" type="presParOf" srcId="{673DEF18-0777-064C-9580-1C2FD6FAA5D5}" destId="{F505A8C5-2244-554F-9D6D-013B1EC11CC9}" srcOrd="8" destOrd="0" presId="urn:microsoft.com/office/officeart/2005/8/layout/vList3"/>
    <dgm:cxn modelId="{228F7497-EEA1-1246-911E-269F4E3A0BEC}" type="presParOf" srcId="{F505A8C5-2244-554F-9D6D-013B1EC11CC9}" destId="{00E0563E-D230-1B46-A78C-CCAD0321CA4E}" srcOrd="0" destOrd="0" presId="urn:microsoft.com/office/officeart/2005/8/layout/vList3"/>
    <dgm:cxn modelId="{A12DDBEE-D823-484C-A498-A15E4DF3B211}" type="presParOf" srcId="{F505A8C5-2244-554F-9D6D-013B1EC11CC9}" destId="{B562CE3B-4E15-8A49-9D17-0A29B8763D0B}" srcOrd="1" destOrd="0" presId="urn:microsoft.com/office/officeart/2005/8/layout/vList3"/>
    <dgm:cxn modelId="{6D9A1215-A3D6-E548-879E-4993D46D9523}" type="presParOf" srcId="{673DEF18-0777-064C-9580-1C2FD6FAA5D5}" destId="{90DA48F7-1409-AD4B-A8D9-7EEA47A3AB54}" srcOrd="9" destOrd="0" presId="urn:microsoft.com/office/officeart/2005/8/layout/vList3"/>
    <dgm:cxn modelId="{2E7890AE-3B3F-8144-958A-E358679ADCC9}" type="presParOf" srcId="{673DEF18-0777-064C-9580-1C2FD6FAA5D5}" destId="{EB85063D-6736-4048-90F2-EB4417D66870}" srcOrd="10" destOrd="0" presId="urn:microsoft.com/office/officeart/2005/8/layout/vList3"/>
    <dgm:cxn modelId="{5AEB64A3-E693-3B4A-9ECD-CDF3D774986E}" type="presParOf" srcId="{EB85063D-6736-4048-90F2-EB4417D66870}" destId="{6271F363-2A98-FE4A-A8B8-852A92A74264}" srcOrd="0" destOrd="0" presId="urn:microsoft.com/office/officeart/2005/8/layout/vList3"/>
    <dgm:cxn modelId="{C78026B8-E517-FC4B-A258-0EE76D6C1EDA}" type="presParOf" srcId="{EB85063D-6736-4048-90F2-EB4417D66870}" destId="{B66F2502-F3FC-984F-AA41-A2A0FB56D9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47553E-A4E0-294C-B009-87B49845F5C5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E5DC540-996B-4F46-9FCA-08481F2D05E4}">
      <dgm:prSet custT="1"/>
      <dgm:spPr/>
      <dgm:t>
        <a:bodyPr/>
        <a:lstStyle/>
        <a:p>
          <a:pPr rtl="0"/>
          <a:r>
            <a:rPr lang="es-PA" sz="2000" b="1" smtClean="0">
              <a:solidFill>
                <a:srgbClr val="000000"/>
              </a:solidFill>
            </a:rPr>
            <a:t>Universidad de Panamá.</a:t>
          </a:r>
          <a:endParaRPr lang="es-PA" sz="2000" b="1">
            <a:solidFill>
              <a:srgbClr val="000000"/>
            </a:solidFill>
          </a:endParaRPr>
        </a:p>
      </dgm:t>
    </dgm:pt>
    <dgm:pt modelId="{78DB1747-2F7C-DD4D-8EDD-5AF2161F27A2}" type="parTrans" cxnId="{8750A183-5836-8A44-BF85-34B6B11B9EBB}">
      <dgm:prSet/>
      <dgm:spPr/>
      <dgm:t>
        <a:bodyPr/>
        <a:lstStyle/>
        <a:p>
          <a:endParaRPr lang="es-ES_tradnl"/>
        </a:p>
      </dgm:t>
    </dgm:pt>
    <dgm:pt modelId="{4920D9E9-417C-C44C-A131-5A1FD6DA8B73}" type="sibTrans" cxnId="{8750A183-5836-8A44-BF85-34B6B11B9EBB}">
      <dgm:prSet/>
      <dgm:spPr/>
      <dgm:t>
        <a:bodyPr/>
        <a:lstStyle/>
        <a:p>
          <a:endParaRPr lang="es-ES_tradnl"/>
        </a:p>
      </dgm:t>
    </dgm:pt>
    <dgm:pt modelId="{DEC53FFF-87A1-BD4F-9C35-2F0087DB8B88}">
      <dgm:prSet custT="1"/>
      <dgm:spPr/>
      <dgm:t>
        <a:bodyPr/>
        <a:lstStyle/>
        <a:p>
          <a:pPr rtl="0"/>
          <a:r>
            <a:rPr lang="es-PA" sz="2000" smtClean="0">
              <a:solidFill>
                <a:srgbClr val="000000"/>
              </a:solidFill>
            </a:rPr>
            <a:t>Asociaciones de Bioética de Panamá. (miembro de la comunidad)</a:t>
          </a:r>
          <a:endParaRPr lang="es-PA" sz="2000">
            <a:solidFill>
              <a:srgbClr val="000000"/>
            </a:solidFill>
          </a:endParaRPr>
        </a:p>
      </dgm:t>
    </dgm:pt>
    <dgm:pt modelId="{FD2546F9-2E28-B046-B356-EC3604477120}" type="parTrans" cxnId="{B2025D10-8970-F741-8003-49030DD070CD}">
      <dgm:prSet/>
      <dgm:spPr/>
      <dgm:t>
        <a:bodyPr/>
        <a:lstStyle/>
        <a:p>
          <a:endParaRPr lang="es-ES_tradnl"/>
        </a:p>
      </dgm:t>
    </dgm:pt>
    <dgm:pt modelId="{C70024BF-B374-9347-BABB-D292635476CC}" type="sibTrans" cxnId="{B2025D10-8970-F741-8003-49030DD070CD}">
      <dgm:prSet/>
      <dgm:spPr/>
      <dgm:t>
        <a:bodyPr/>
        <a:lstStyle/>
        <a:p>
          <a:endParaRPr lang="es-ES_tradnl"/>
        </a:p>
      </dgm:t>
    </dgm:pt>
    <dgm:pt modelId="{CF9966AD-8827-E348-9FB9-81F9396E3059}">
      <dgm:prSet custT="1"/>
      <dgm:spPr/>
      <dgm:t>
        <a:bodyPr/>
        <a:lstStyle/>
        <a:p>
          <a:pPr rtl="0"/>
          <a:r>
            <a:rPr lang="es-PA" sz="2000" smtClean="0">
              <a:solidFill>
                <a:srgbClr val="000000"/>
              </a:solidFill>
            </a:rPr>
            <a:t>Instituto de Investigaciones Científicas y Servicios de Alta Tecnología AIP (INDICASAT AIP).</a:t>
          </a:r>
          <a:endParaRPr lang="es-PA" sz="2000">
            <a:solidFill>
              <a:srgbClr val="000000"/>
            </a:solidFill>
          </a:endParaRPr>
        </a:p>
      </dgm:t>
    </dgm:pt>
    <dgm:pt modelId="{66FD085D-A864-C446-9A73-19B7F9FEDA47}" type="parTrans" cxnId="{3BA4629E-1BA2-E747-A384-8A75409C14F6}">
      <dgm:prSet/>
      <dgm:spPr/>
      <dgm:t>
        <a:bodyPr/>
        <a:lstStyle/>
        <a:p>
          <a:endParaRPr lang="es-ES_tradnl"/>
        </a:p>
      </dgm:t>
    </dgm:pt>
    <dgm:pt modelId="{0D248E26-3BC7-6D4F-B366-779D5A4F4B66}" type="sibTrans" cxnId="{3BA4629E-1BA2-E747-A384-8A75409C14F6}">
      <dgm:prSet/>
      <dgm:spPr/>
      <dgm:t>
        <a:bodyPr/>
        <a:lstStyle/>
        <a:p>
          <a:endParaRPr lang="es-ES_tradnl"/>
        </a:p>
      </dgm:t>
    </dgm:pt>
    <dgm:pt modelId="{C31E8A5C-11DA-324C-A91D-69713B1E2AF8}">
      <dgm:prSet custT="1"/>
      <dgm:spPr/>
      <dgm:t>
        <a:bodyPr/>
        <a:lstStyle/>
        <a:p>
          <a:pPr rtl="0"/>
          <a:r>
            <a:rPr lang="es-PA" sz="2000" smtClean="0">
              <a:solidFill>
                <a:srgbClr val="000000"/>
              </a:solidFill>
            </a:rPr>
            <a:t>Centro Médico Privado.</a:t>
          </a:r>
          <a:endParaRPr lang="es-PA" sz="2000">
            <a:solidFill>
              <a:srgbClr val="000000"/>
            </a:solidFill>
          </a:endParaRPr>
        </a:p>
      </dgm:t>
    </dgm:pt>
    <dgm:pt modelId="{7FAA3169-49E9-7F4D-95DD-A577AA3DD48F}" type="parTrans" cxnId="{7541BF15-52B1-C543-97D8-6B77A2F2DD1A}">
      <dgm:prSet/>
      <dgm:spPr/>
      <dgm:t>
        <a:bodyPr/>
        <a:lstStyle/>
        <a:p>
          <a:endParaRPr lang="es-ES_tradnl"/>
        </a:p>
      </dgm:t>
    </dgm:pt>
    <dgm:pt modelId="{4E24A6C6-6D75-5046-81C3-EF7ED650D340}" type="sibTrans" cxnId="{7541BF15-52B1-C543-97D8-6B77A2F2DD1A}">
      <dgm:prSet/>
      <dgm:spPr/>
      <dgm:t>
        <a:bodyPr/>
        <a:lstStyle/>
        <a:p>
          <a:endParaRPr lang="es-ES_tradnl"/>
        </a:p>
      </dgm:t>
    </dgm:pt>
    <dgm:pt modelId="{D4355A8A-AB92-0F42-BAF9-F080B9471327}">
      <dgm:prSet custT="1"/>
      <dgm:spPr/>
      <dgm:t>
        <a:bodyPr/>
        <a:lstStyle/>
        <a:p>
          <a:pPr rtl="0"/>
          <a:r>
            <a:rPr lang="es-PA" sz="2000" dirty="0" smtClean="0">
              <a:solidFill>
                <a:srgbClr val="000000"/>
              </a:solidFill>
            </a:rPr>
            <a:t>Centro privado de estudios universitarios  que cuente con licenciaturas o postgrados en ciencias de la salud o Comité de Bioética de la Investigación.</a:t>
          </a:r>
          <a:endParaRPr lang="es-PA" sz="2000" dirty="0">
            <a:solidFill>
              <a:srgbClr val="000000"/>
            </a:solidFill>
          </a:endParaRPr>
        </a:p>
      </dgm:t>
    </dgm:pt>
    <dgm:pt modelId="{16C9E593-39F3-3C4B-99D6-E19BFECA7377}" type="parTrans" cxnId="{8C0F084F-2740-FF44-9F00-6F8B388327CA}">
      <dgm:prSet/>
      <dgm:spPr/>
      <dgm:t>
        <a:bodyPr/>
        <a:lstStyle/>
        <a:p>
          <a:endParaRPr lang="es-ES_tradnl"/>
        </a:p>
      </dgm:t>
    </dgm:pt>
    <dgm:pt modelId="{F554076D-9F9D-A84B-A235-7EFC0490CC53}" type="sibTrans" cxnId="{8C0F084F-2740-FF44-9F00-6F8B388327CA}">
      <dgm:prSet/>
      <dgm:spPr/>
      <dgm:t>
        <a:bodyPr/>
        <a:lstStyle/>
        <a:p>
          <a:endParaRPr lang="es-ES_tradnl"/>
        </a:p>
      </dgm:t>
    </dgm:pt>
    <dgm:pt modelId="{36E1245D-7682-C449-9D8D-D720D1B9F706}" type="pres">
      <dgm:prSet presAssocID="{C447553E-A4E0-294C-B009-87B49845F5C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144C1C0-B9F9-4A4F-9846-DC313A119126}" type="pres">
      <dgm:prSet presAssocID="{EE5DC540-996B-4F46-9FCA-08481F2D05E4}" presName="composite" presStyleCnt="0"/>
      <dgm:spPr/>
    </dgm:pt>
    <dgm:pt modelId="{A615C9FF-C5FF-C94F-BB8A-748D3DB12623}" type="pres">
      <dgm:prSet presAssocID="{EE5DC540-996B-4F46-9FCA-08481F2D05E4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711349E4-00E5-CA44-BED9-7C0399BEBE85}" type="pres">
      <dgm:prSet presAssocID="{EE5DC540-996B-4F46-9FCA-08481F2D05E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C88BCFB-9DF4-6C42-B27B-CBB61C93FF3F}" type="pres">
      <dgm:prSet presAssocID="{4920D9E9-417C-C44C-A131-5A1FD6DA8B73}" presName="spacing" presStyleCnt="0"/>
      <dgm:spPr/>
    </dgm:pt>
    <dgm:pt modelId="{A61849B9-E48B-414A-8A72-D9710F4011AC}" type="pres">
      <dgm:prSet presAssocID="{DEC53FFF-87A1-BD4F-9C35-2F0087DB8B88}" presName="composite" presStyleCnt="0"/>
      <dgm:spPr/>
    </dgm:pt>
    <dgm:pt modelId="{5ADEA48B-2D57-B146-9601-EB531AABA6E4}" type="pres">
      <dgm:prSet presAssocID="{DEC53FFF-87A1-BD4F-9C35-2F0087DB8B88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F24D6DA1-2480-7547-9AD1-4ABF4EFEC08E}" type="pres">
      <dgm:prSet presAssocID="{DEC53FFF-87A1-BD4F-9C35-2F0087DB8B8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E02C0CB-475B-9249-9F1F-52773D4F9A9F}" type="pres">
      <dgm:prSet presAssocID="{C70024BF-B374-9347-BABB-D292635476CC}" presName="spacing" presStyleCnt="0"/>
      <dgm:spPr/>
    </dgm:pt>
    <dgm:pt modelId="{02EA3503-CB5C-FA48-BF76-184975AC1086}" type="pres">
      <dgm:prSet presAssocID="{CF9966AD-8827-E348-9FB9-81F9396E3059}" presName="composite" presStyleCnt="0"/>
      <dgm:spPr/>
    </dgm:pt>
    <dgm:pt modelId="{6FB6608E-E481-F743-B4B8-CD8B368CA5EA}" type="pres">
      <dgm:prSet presAssocID="{CF9966AD-8827-E348-9FB9-81F9396E3059}" presName="imgShp" presStyleLbl="fgImgPlace1" presStyleIdx="2" presStyleCnt="5" custScaleY="7643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8158F0D9-1941-5B46-92D2-72061C1E5E82}" type="pres">
      <dgm:prSet presAssocID="{CF9966AD-8827-E348-9FB9-81F9396E305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C12D3DB-AEFA-E247-9192-6026B7FF627F}" type="pres">
      <dgm:prSet presAssocID="{0D248E26-3BC7-6D4F-B366-779D5A4F4B66}" presName="spacing" presStyleCnt="0"/>
      <dgm:spPr/>
    </dgm:pt>
    <dgm:pt modelId="{544AA4FD-374F-8E49-A4CD-0DF58E2036E6}" type="pres">
      <dgm:prSet presAssocID="{C31E8A5C-11DA-324C-A91D-69713B1E2AF8}" presName="composite" presStyleCnt="0"/>
      <dgm:spPr/>
    </dgm:pt>
    <dgm:pt modelId="{76F4F9C1-2249-7E42-8605-93F4B0D65AEB}" type="pres">
      <dgm:prSet presAssocID="{C31E8A5C-11DA-324C-A91D-69713B1E2AF8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70384448-4592-CF47-91CB-EF72A408056D}" type="pres">
      <dgm:prSet presAssocID="{C31E8A5C-11DA-324C-A91D-69713B1E2AF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BFDE692-59E1-B74B-8AC4-3CACDBAFC96A}" type="pres">
      <dgm:prSet presAssocID="{4E24A6C6-6D75-5046-81C3-EF7ED650D340}" presName="spacing" presStyleCnt="0"/>
      <dgm:spPr/>
    </dgm:pt>
    <dgm:pt modelId="{4D09AE4C-3A23-7948-8362-52E5B2C78280}" type="pres">
      <dgm:prSet presAssocID="{D4355A8A-AB92-0F42-BAF9-F080B9471327}" presName="composite" presStyleCnt="0"/>
      <dgm:spPr/>
    </dgm:pt>
    <dgm:pt modelId="{F9F0CFA8-5CD3-D74A-8B54-413F485BBB8D}" type="pres">
      <dgm:prSet presAssocID="{D4355A8A-AB92-0F42-BAF9-F080B9471327}" presName="imgShp" presStyleLbl="fgImgPlace1" presStyleIdx="4" presStyleCnt="5" custLinFactNeighborX="20555" custLinFactNeighborY="-1027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</dgm:spPr>
      <dgm:t>
        <a:bodyPr/>
        <a:lstStyle/>
        <a:p>
          <a:endParaRPr lang="es-ES_tradnl"/>
        </a:p>
      </dgm:t>
    </dgm:pt>
    <dgm:pt modelId="{4ECD0503-F6AD-1E4F-996B-2A7B12C39DFB}" type="pres">
      <dgm:prSet presAssocID="{D4355A8A-AB92-0F42-BAF9-F080B947132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F02C778-6379-0746-AB19-6BCC9ECE4474}" type="presOf" srcId="{DEC53FFF-87A1-BD4F-9C35-2F0087DB8B88}" destId="{F24D6DA1-2480-7547-9AD1-4ABF4EFEC08E}" srcOrd="0" destOrd="0" presId="urn:microsoft.com/office/officeart/2005/8/layout/vList3"/>
    <dgm:cxn modelId="{F1F06B99-415E-6045-BCC6-B2BD39F7F167}" type="presOf" srcId="{CF9966AD-8827-E348-9FB9-81F9396E3059}" destId="{8158F0D9-1941-5B46-92D2-72061C1E5E82}" srcOrd="0" destOrd="0" presId="urn:microsoft.com/office/officeart/2005/8/layout/vList3"/>
    <dgm:cxn modelId="{B2025D10-8970-F741-8003-49030DD070CD}" srcId="{C447553E-A4E0-294C-B009-87B49845F5C5}" destId="{DEC53FFF-87A1-BD4F-9C35-2F0087DB8B88}" srcOrd="1" destOrd="0" parTransId="{FD2546F9-2E28-B046-B356-EC3604477120}" sibTransId="{C70024BF-B374-9347-BABB-D292635476CC}"/>
    <dgm:cxn modelId="{3BA4629E-1BA2-E747-A384-8A75409C14F6}" srcId="{C447553E-A4E0-294C-B009-87B49845F5C5}" destId="{CF9966AD-8827-E348-9FB9-81F9396E3059}" srcOrd="2" destOrd="0" parTransId="{66FD085D-A864-C446-9A73-19B7F9FEDA47}" sibTransId="{0D248E26-3BC7-6D4F-B366-779D5A4F4B66}"/>
    <dgm:cxn modelId="{197DC676-A3FA-B44E-86B0-DFC563FE7547}" type="presOf" srcId="{C447553E-A4E0-294C-B009-87B49845F5C5}" destId="{36E1245D-7682-C449-9D8D-D720D1B9F706}" srcOrd="0" destOrd="0" presId="urn:microsoft.com/office/officeart/2005/8/layout/vList3"/>
    <dgm:cxn modelId="{55C90E3C-B390-3749-BF5C-EBF7E83C57F5}" type="presOf" srcId="{D4355A8A-AB92-0F42-BAF9-F080B9471327}" destId="{4ECD0503-F6AD-1E4F-996B-2A7B12C39DFB}" srcOrd="0" destOrd="0" presId="urn:microsoft.com/office/officeart/2005/8/layout/vList3"/>
    <dgm:cxn modelId="{8C0F084F-2740-FF44-9F00-6F8B388327CA}" srcId="{C447553E-A4E0-294C-B009-87B49845F5C5}" destId="{D4355A8A-AB92-0F42-BAF9-F080B9471327}" srcOrd="4" destOrd="0" parTransId="{16C9E593-39F3-3C4B-99D6-E19BFECA7377}" sibTransId="{F554076D-9F9D-A84B-A235-7EFC0490CC53}"/>
    <dgm:cxn modelId="{85773BE1-A6C8-AD42-BD71-67CFB0267D9A}" type="presOf" srcId="{C31E8A5C-11DA-324C-A91D-69713B1E2AF8}" destId="{70384448-4592-CF47-91CB-EF72A408056D}" srcOrd="0" destOrd="0" presId="urn:microsoft.com/office/officeart/2005/8/layout/vList3"/>
    <dgm:cxn modelId="{7541BF15-52B1-C543-97D8-6B77A2F2DD1A}" srcId="{C447553E-A4E0-294C-B009-87B49845F5C5}" destId="{C31E8A5C-11DA-324C-A91D-69713B1E2AF8}" srcOrd="3" destOrd="0" parTransId="{7FAA3169-49E9-7F4D-95DD-A577AA3DD48F}" sibTransId="{4E24A6C6-6D75-5046-81C3-EF7ED650D340}"/>
    <dgm:cxn modelId="{8750A183-5836-8A44-BF85-34B6B11B9EBB}" srcId="{C447553E-A4E0-294C-B009-87B49845F5C5}" destId="{EE5DC540-996B-4F46-9FCA-08481F2D05E4}" srcOrd="0" destOrd="0" parTransId="{78DB1747-2F7C-DD4D-8EDD-5AF2161F27A2}" sibTransId="{4920D9E9-417C-C44C-A131-5A1FD6DA8B73}"/>
    <dgm:cxn modelId="{4A11B46D-A228-DF46-92B3-15BADC77DCFB}" type="presOf" srcId="{EE5DC540-996B-4F46-9FCA-08481F2D05E4}" destId="{711349E4-00E5-CA44-BED9-7C0399BEBE85}" srcOrd="0" destOrd="0" presId="urn:microsoft.com/office/officeart/2005/8/layout/vList3"/>
    <dgm:cxn modelId="{8BA4D626-353C-B044-BB27-67C9103F8FE9}" type="presParOf" srcId="{36E1245D-7682-C449-9D8D-D720D1B9F706}" destId="{B144C1C0-B9F9-4A4F-9846-DC313A119126}" srcOrd="0" destOrd="0" presId="urn:microsoft.com/office/officeart/2005/8/layout/vList3"/>
    <dgm:cxn modelId="{1E0660BC-E62E-BA4C-9576-95D0E5439A24}" type="presParOf" srcId="{B144C1C0-B9F9-4A4F-9846-DC313A119126}" destId="{A615C9FF-C5FF-C94F-BB8A-748D3DB12623}" srcOrd="0" destOrd="0" presId="urn:microsoft.com/office/officeart/2005/8/layout/vList3"/>
    <dgm:cxn modelId="{17D33B47-BBA7-AA45-988F-624EBB45AED3}" type="presParOf" srcId="{B144C1C0-B9F9-4A4F-9846-DC313A119126}" destId="{711349E4-00E5-CA44-BED9-7C0399BEBE85}" srcOrd="1" destOrd="0" presId="urn:microsoft.com/office/officeart/2005/8/layout/vList3"/>
    <dgm:cxn modelId="{9C1C7E34-9AF1-EC4D-B07A-E77EFA2F6DEA}" type="presParOf" srcId="{36E1245D-7682-C449-9D8D-D720D1B9F706}" destId="{8C88BCFB-9DF4-6C42-B27B-CBB61C93FF3F}" srcOrd="1" destOrd="0" presId="urn:microsoft.com/office/officeart/2005/8/layout/vList3"/>
    <dgm:cxn modelId="{BFA0CD53-D74F-5748-BE5F-D29D5996BF40}" type="presParOf" srcId="{36E1245D-7682-C449-9D8D-D720D1B9F706}" destId="{A61849B9-E48B-414A-8A72-D9710F4011AC}" srcOrd="2" destOrd="0" presId="urn:microsoft.com/office/officeart/2005/8/layout/vList3"/>
    <dgm:cxn modelId="{C8676FE5-F213-1B44-8E7F-A7A1441678F2}" type="presParOf" srcId="{A61849B9-E48B-414A-8A72-D9710F4011AC}" destId="{5ADEA48B-2D57-B146-9601-EB531AABA6E4}" srcOrd="0" destOrd="0" presId="urn:microsoft.com/office/officeart/2005/8/layout/vList3"/>
    <dgm:cxn modelId="{CA9CC484-5DAD-1043-9774-D8F980E893D7}" type="presParOf" srcId="{A61849B9-E48B-414A-8A72-D9710F4011AC}" destId="{F24D6DA1-2480-7547-9AD1-4ABF4EFEC08E}" srcOrd="1" destOrd="0" presId="urn:microsoft.com/office/officeart/2005/8/layout/vList3"/>
    <dgm:cxn modelId="{155A6871-5340-974A-BFA2-8602D02ECB57}" type="presParOf" srcId="{36E1245D-7682-C449-9D8D-D720D1B9F706}" destId="{0E02C0CB-475B-9249-9F1F-52773D4F9A9F}" srcOrd="3" destOrd="0" presId="urn:microsoft.com/office/officeart/2005/8/layout/vList3"/>
    <dgm:cxn modelId="{DEBFFD55-F516-1A4E-B2CA-C316673C1B98}" type="presParOf" srcId="{36E1245D-7682-C449-9D8D-D720D1B9F706}" destId="{02EA3503-CB5C-FA48-BF76-184975AC1086}" srcOrd="4" destOrd="0" presId="urn:microsoft.com/office/officeart/2005/8/layout/vList3"/>
    <dgm:cxn modelId="{EC0E9AF8-6932-8A4F-B411-D8F7B2BD3DA0}" type="presParOf" srcId="{02EA3503-CB5C-FA48-BF76-184975AC1086}" destId="{6FB6608E-E481-F743-B4B8-CD8B368CA5EA}" srcOrd="0" destOrd="0" presId="urn:microsoft.com/office/officeart/2005/8/layout/vList3"/>
    <dgm:cxn modelId="{C5A1AE3C-7388-214E-BD06-D783017D34A3}" type="presParOf" srcId="{02EA3503-CB5C-FA48-BF76-184975AC1086}" destId="{8158F0D9-1941-5B46-92D2-72061C1E5E82}" srcOrd="1" destOrd="0" presId="urn:microsoft.com/office/officeart/2005/8/layout/vList3"/>
    <dgm:cxn modelId="{A6A2F22B-5C90-DD45-BADF-664E22583302}" type="presParOf" srcId="{36E1245D-7682-C449-9D8D-D720D1B9F706}" destId="{8C12D3DB-AEFA-E247-9192-6026B7FF627F}" srcOrd="5" destOrd="0" presId="urn:microsoft.com/office/officeart/2005/8/layout/vList3"/>
    <dgm:cxn modelId="{0DAF8E40-52DF-5548-BD66-31CD1E18524B}" type="presParOf" srcId="{36E1245D-7682-C449-9D8D-D720D1B9F706}" destId="{544AA4FD-374F-8E49-A4CD-0DF58E2036E6}" srcOrd="6" destOrd="0" presId="urn:microsoft.com/office/officeart/2005/8/layout/vList3"/>
    <dgm:cxn modelId="{11D9D6CC-37C1-5D47-A90F-DD3227D1C528}" type="presParOf" srcId="{544AA4FD-374F-8E49-A4CD-0DF58E2036E6}" destId="{76F4F9C1-2249-7E42-8605-93F4B0D65AEB}" srcOrd="0" destOrd="0" presId="urn:microsoft.com/office/officeart/2005/8/layout/vList3"/>
    <dgm:cxn modelId="{516E4012-FA56-9D4C-8B99-BC7BC362B040}" type="presParOf" srcId="{544AA4FD-374F-8E49-A4CD-0DF58E2036E6}" destId="{70384448-4592-CF47-91CB-EF72A408056D}" srcOrd="1" destOrd="0" presId="urn:microsoft.com/office/officeart/2005/8/layout/vList3"/>
    <dgm:cxn modelId="{9D8D68B4-5C80-0441-AA68-6822C0936D2C}" type="presParOf" srcId="{36E1245D-7682-C449-9D8D-D720D1B9F706}" destId="{7BFDE692-59E1-B74B-8AC4-3CACDBAFC96A}" srcOrd="7" destOrd="0" presId="urn:microsoft.com/office/officeart/2005/8/layout/vList3"/>
    <dgm:cxn modelId="{36BEAF69-B500-AD4D-A7F4-16D3877910D3}" type="presParOf" srcId="{36E1245D-7682-C449-9D8D-D720D1B9F706}" destId="{4D09AE4C-3A23-7948-8362-52E5B2C78280}" srcOrd="8" destOrd="0" presId="urn:microsoft.com/office/officeart/2005/8/layout/vList3"/>
    <dgm:cxn modelId="{637FC677-6E24-3040-92F9-642FAB6D919F}" type="presParOf" srcId="{4D09AE4C-3A23-7948-8362-52E5B2C78280}" destId="{F9F0CFA8-5CD3-D74A-8B54-413F485BBB8D}" srcOrd="0" destOrd="0" presId="urn:microsoft.com/office/officeart/2005/8/layout/vList3"/>
    <dgm:cxn modelId="{4691637A-DD53-FB4B-9A66-1243218CC35C}" type="presParOf" srcId="{4D09AE4C-3A23-7948-8362-52E5B2C78280}" destId="{4ECD0503-F6AD-1E4F-996B-2A7B12C39D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E18056-D51B-8B4E-8712-2FF939A052FE}" type="doc">
      <dgm:prSet loTypeId="urn:microsoft.com/office/officeart/2005/8/layout/vList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A08FB552-0CAD-FE45-85A4-5F6702B5C3E8}">
      <dgm:prSet/>
      <dgm:spPr/>
      <dgm:t>
        <a:bodyPr/>
        <a:lstStyle/>
        <a:p>
          <a:pPr rtl="0"/>
          <a:r>
            <a:rPr lang="es-ES_tradnl" dirty="0" smtClean="0">
              <a:solidFill>
                <a:schemeClr val="tx1"/>
              </a:solidFill>
            </a:rPr>
            <a:t>Promover, acreditar, evaluar y supervisar los comités de bioética de la investigación, tanto del sector público como del sector privado y respaldar su independencia y autonomía</a:t>
          </a:r>
          <a:endParaRPr lang="es-ES_tradnl" dirty="0">
            <a:solidFill>
              <a:schemeClr val="tx1"/>
            </a:solidFill>
          </a:endParaRPr>
        </a:p>
      </dgm:t>
    </dgm:pt>
    <dgm:pt modelId="{37BB7F56-EC16-E441-952E-9D1524937639}" type="parTrans" cxnId="{EDE9F029-971C-F64C-BA79-FBB6E26C69A4}">
      <dgm:prSet/>
      <dgm:spPr/>
      <dgm:t>
        <a:bodyPr/>
        <a:lstStyle/>
        <a:p>
          <a:endParaRPr lang="es-ES_tradnl"/>
        </a:p>
      </dgm:t>
    </dgm:pt>
    <dgm:pt modelId="{3A4C8287-C254-F944-B632-58744B75A397}" type="sibTrans" cxnId="{EDE9F029-971C-F64C-BA79-FBB6E26C69A4}">
      <dgm:prSet/>
      <dgm:spPr/>
      <dgm:t>
        <a:bodyPr/>
        <a:lstStyle/>
        <a:p>
          <a:endParaRPr lang="es-ES_tradnl"/>
        </a:p>
      </dgm:t>
    </dgm:pt>
    <dgm:pt modelId="{1EECDFD4-F430-A846-B4A7-128AC37E459A}">
      <dgm:prSet/>
      <dgm:spPr/>
      <dgm:t>
        <a:bodyPr/>
        <a:lstStyle/>
        <a:p>
          <a:pPr rtl="0"/>
          <a:r>
            <a:rPr lang="es-ES_tradnl" smtClean="0">
              <a:solidFill>
                <a:schemeClr val="tx1"/>
              </a:solidFill>
            </a:rPr>
            <a:t>Publicar la lista de los comités de bioética de la investigación acreditados, en proceso de acreditación y aquellos sancionados, en una plataforma de acceso público.</a:t>
          </a:r>
          <a:endParaRPr lang="es-ES_tradnl">
            <a:solidFill>
              <a:schemeClr val="tx1"/>
            </a:solidFill>
          </a:endParaRPr>
        </a:p>
      </dgm:t>
    </dgm:pt>
    <dgm:pt modelId="{FAA9397E-CCA7-2F49-A4A4-0E737DC5E709}" type="parTrans" cxnId="{FA7AE2C2-88D3-CF44-BC0A-945606865837}">
      <dgm:prSet/>
      <dgm:spPr/>
      <dgm:t>
        <a:bodyPr/>
        <a:lstStyle/>
        <a:p>
          <a:endParaRPr lang="es-ES_tradnl"/>
        </a:p>
      </dgm:t>
    </dgm:pt>
    <dgm:pt modelId="{0B96A29E-F984-6C47-A237-88947B654BC5}" type="sibTrans" cxnId="{FA7AE2C2-88D3-CF44-BC0A-945606865837}">
      <dgm:prSet/>
      <dgm:spPr/>
      <dgm:t>
        <a:bodyPr/>
        <a:lstStyle/>
        <a:p>
          <a:endParaRPr lang="es-ES_tradnl"/>
        </a:p>
      </dgm:t>
    </dgm:pt>
    <dgm:pt modelId="{024ED765-ECE1-DB4C-A7D9-E6945E6BFDF5}">
      <dgm:prSet/>
      <dgm:spPr/>
      <dgm:t>
        <a:bodyPr/>
        <a:lstStyle/>
        <a:p>
          <a:pPr rtl="0"/>
          <a:r>
            <a:rPr lang="es-ES_tradnl" dirty="0" smtClean="0">
              <a:solidFill>
                <a:schemeClr val="tx1"/>
              </a:solidFill>
            </a:rPr>
            <a:t>Brindar asesoría y resolver las consultas formuladas tanto por los comités de bioética de la investigación, investigadores, promotores, patrocinadores y la autoridad sanitaria.</a:t>
          </a:r>
          <a:endParaRPr lang="es-ES_tradnl" dirty="0">
            <a:solidFill>
              <a:schemeClr val="tx1"/>
            </a:solidFill>
          </a:endParaRPr>
        </a:p>
      </dgm:t>
    </dgm:pt>
    <dgm:pt modelId="{C59D559D-EA76-034F-BE06-AFC139155491}" type="parTrans" cxnId="{1259D2D1-5806-8649-9101-1C3D61DA2E15}">
      <dgm:prSet/>
      <dgm:spPr/>
      <dgm:t>
        <a:bodyPr/>
        <a:lstStyle/>
        <a:p>
          <a:endParaRPr lang="es-ES_tradnl"/>
        </a:p>
      </dgm:t>
    </dgm:pt>
    <dgm:pt modelId="{E6AA48E7-8C64-AC46-8A8E-9E3C69502B09}" type="sibTrans" cxnId="{1259D2D1-5806-8649-9101-1C3D61DA2E15}">
      <dgm:prSet/>
      <dgm:spPr/>
      <dgm:t>
        <a:bodyPr/>
        <a:lstStyle/>
        <a:p>
          <a:endParaRPr lang="es-ES_tradnl"/>
        </a:p>
      </dgm:t>
    </dgm:pt>
    <dgm:pt modelId="{74DDEE4B-CCF0-1E47-948C-893C4D78EBEE}" type="pres">
      <dgm:prSet presAssocID="{92E18056-D51B-8B4E-8712-2FF939A052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E67469C-72FB-3F4C-9CE8-A1E73673F76D}" type="pres">
      <dgm:prSet presAssocID="{A08FB552-0CAD-FE45-85A4-5F6702B5C3E8}" presName="comp" presStyleCnt="0"/>
      <dgm:spPr/>
    </dgm:pt>
    <dgm:pt modelId="{E5376E2F-3438-A145-8708-66567158DAB3}" type="pres">
      <dgm:prSet presAssocID="{A08FB552-0CAD-FE45-85A4-5F6702B5C3E8}" presName="box" presStyleLbl="node1" presStyleIdx="0" presStyleCnt="3"/>
      <dgm:spPr/>
      <dgm:t>
        <a:bodyPr/>
        <a:lstStyle/>
        <a:p>
          <a:endParaRPr lang="es-ES_tradnl"/>
        </a:p>
      </dgm:t>
    </dgm:pt>
    <dgm:pt modelId="{B27BB9B3-760F-9043-B23E-39E78DADA6E8}" type="pres">
      <dgm:prSet presAssocID="{A08FB552-0CAD-FE45-85A4-5F6702B5C3E8}" presName="img" presStyleLbl="fgImgPlace1" presStyleIdx="0" presStyleCnt="3" custLinFactNeighborX="-36371" custLinFactNeighborY="224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ES_tradnl"/>
        </a:p>
      </dgm:t>
    </dgm:pt>
    <dgm:pt modelId="{5141F986-4877-9543-B892-EAF70AE3BE1D}" type="pres">
      <dgm:prSet presAssocID="{A08FB552-0CAD-FE45-85A4-5F6702B5C3E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A7D6F8A-A5DD-0343-841C-E442EFA1194D}" type="pres">
      <dgm:prSet presAssocID="{3A4C8287-C254-F944-B632-58744B75A397}" presName="spacer" presStyleCnt="0"/>
      <dgm:spPr/>
    </dgm:pt>
    <dgm:pt modelId="{AF6DECA4-6BE8-C548-9C83-3EC6E646E115}" type="pres">
      <dgm:prSet presAssocID="{1EECDFD4-F430-A846-B4A7-128AC37E459A}" presName="comp" presStyleCnt="0"/>
      <dgm:spPr/>
    </dgm:pt>
    <dgm:pt modelId="{6F7D89C4-6B5C-AC49-8EAB-05F15D24B604}" type="pres">
      <dgm:prSet presAssocID="{1EECDFD4-F430-A846-B4A7-128AC37E459A}" presName="box" presStyleLbl="node1" presStyleIdx="1" presStyleCnt="3"/>
      <dgm:spPr/>
      <dgm:t>
        <a:bodyPr/>
        <a:lstStyle/>
        <a:p>
          <a:endParaRPr lang="es-ES_tradnl"/>
        </a:p>
      </dgm:t>
    </dgm:pt>
    <dgm:pt modelId="{F013F906-8DC3-8B41-AC37-E94B12E700B8}" type="pres">
      <dgm:prSet presAssocID="{1EECDFD4-F430-A846-B4A7-128AC37E459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s-ES_tradnl"/>
        </a:p>
      </dgm:t>
    </dgm:pt>
    <dgm:pt modelId="{7A5B0D91-0649-F942-B9A9-AE8F1CB25127}" type="pres">
      <dgm:prSet presAssocID="{1EECDFD4-F430-A846-B4A7-128AC37E459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E11A042-9288-E748-9F6E-7C44DA435A0E}" type="pres">
      <dgm:prSet presAssocID="{0B96A29E-F984-6C47-A237-88947B654BC5}" presName="spacer" presStyleCnt="0"/>
      <dgm:spPr/>
    </dgm:pt>
    <dgm:pt modelId="{0F83DF6C-EDA1-1342-86C5-EA34B75D4E23}" type="pres">
      <dgm:prSet presAssocID="{024ED765-ECE1-DB4C-A7D9-E6945E6BFDF5}" presName="comp" presStyleCnt="0"/>
      <dgm:spPr/>
    </dgm:pt>
    <dgm:pt modelId="{048FF428-12E7-6844-A2CE-2CCBBE00B353}" type="pres">
      <dgm:prSet presAssocID="{024ED765-ECE1-DB4C-A7D9-E6945E6BFDF5}" presName="box" presStyleLbl="node1" presStyleIdx="2" presStyleCnt="3"/>
      <dgm:spPr/>
      <dgm:t>
        <a:bodyPr/>
        <a:lstStyle/>
        <a:p>
          <a:endParaRPr lang="es-ES_tradnl"/>
        </a:p>
      </dgm:t>
    </dgm:pt>
    <dgm:pt modelId="{0922CBA1-B161-2742-B204-99041CE5C677}" type="pres">
      <dgm:prSet presAssocID="{024ED765-ECE1-DB4C-A7D9-E6945E6BFDF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s-ES_tradnl"/>
        </a:p>
      </dgm:t>
    </dgm:pt>
    <dgm:pt modelId="{92ABD16C-F43E-A841-BE8B-C4B4616B346B}" type="pres">
      <dgm:prSet presAssocID="{024ED765-ECE1-DB4C-A7D9-E6945E6BFDF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EDEB352-EEC0-3A48-9BF1-F936B42A8CD5}" type="presOf" srcId="{024ED765-ECE1-DB4C-A7D9-E6945E6BFDF5}" destId="{92ABD16C-F43E-A841-BE8B-C4B4616B346B}" srcOrd="1" destOrd="0" presId="urn:microsoft.com/office/officeart/2005/8/layout/vList4"/>
    <dgm:cxn modelId="{1259D2D1-5806-8649-9101-1C3D61DA2E15}" srcId="{92E18056-D51B-8B4E-8712-2FF939A052FE}" destId="{024ED765-ECE1-DB4C-A7D9-E6945E6BFDF5}" srcOrd="2" destOrd="0" parTransId="{C59D559D-EA76-034F-BE06-AFC139155491}" sibTransId="{E6AA48E7-8C64-AC46-8A8E-9E3C69502B09}"/>
    <dgm:cxn modelId="{FA7AE2C2-88D3-CF44-BC0A-945606865837}" srcId="{92E18056-D51B-8B4E-8712-2FF939A052FE}" destId="{1EECDFD4-F430-A846-B4A7-128AC37E459A}" srcOrd="1" destOrd="0" parTransId="{FAA9397E-CCA7-2F49-A4A4-0E737DC5E709}" sibTransId="{0B96A29E-F984-6C47-A237-88947B654BC5}"/>
    <dgm:cxn modelId="{EDE9F029-971C-F64C-BA79-FBB6E26C69A4}" srcId="{92E18056-D51B-8B4E-8712-2FF939A052FE}" destId="{A08FB552-0CAD-FE45-85A4-5F6702B5C3E8}" srcOrd="0" destOrd="0" parTransId="{37BB7F56-EC16-E441-952E-9D1524937639}" sibTransId="{3A4C8287-C254-F944-B632-58744B75A397}"/>
    <dgm:cxn modelId="{33ACAD4F-EB61-0941-98E2-7EF808B3943D}" type="presOf" srcId="{A08FB552-0CAD-FE45-85A4-5F6702B5C3E8}" destId="{E5376E2F-3438-A145-8708-66567158DAB3}" srcOrd="0" destOrd="0" presId="urn:microsoft.com/office/officeart/2005/8/layout/vList4"/>
    <dgm:cxn modelId="{33066DAC-21B8-2C4A-9B60-342D249C0B1E}" type="presOf" srcId="{1EECDFD4-F430-A846-B4A7-128AC37E459A}" destId="{6F7D89C4-6B5C-AC49-8EAB-05F15D24B604}" srcOrd="0" destOrd="0" presId="urn:microsoft.com/office/officeart/2005/8/layout/vList4"/>
    <dgm:cxn modelId="{389AF2E5-0652-1D43-BA21-A319B62DD257}" type="presOf" srcId="{92E18056-D51B-8B4E-8712-2FF939A052FE}" destId="{74DDEE4B-CCF0-1E47-948C-893C4D78EBEE}" srcOrd="0" destOrd="0" presId="urn:microsoft.com/office/officeart/2005/8/layout/vList4"/>
    <dgm:cxn modelId="{27A36CFE-476E-234C-BCFD-28E4AE5D897F}" type="presOf" srcId="{A08FB552-0CAD-FE45-85A4-5F6702B5C3E8}" destId="{5141F986-4877-9543-B892-EAF70AE3BE1D}" srcOrd="1" destOrd="0" presId="urn:microsoft.com/office/officeart/2005/8/layout/vList4"/>
    <dgm:cxn modelId="{5ED421A8-E8E6-2C47-8F57-F029CAE42402}" type="presOf" srcId="{024ED765-ECE1-DB4C-A7D9-E6945E6BFDF5}" destId="{048FF428-12E7-6844-A2CE-2CCBBE00B353}" srcOrd="0" destOrd="0" presId="urn:microsoft.com/office/officeart/2005/8/layout/vList4"/>
    <dgm:cxn modelId="{947C4B14-671D-C041-A8E2-F337B12EEFC4}" type="presOf" srcId="{1EECDFD4-F430-A846-B4A7-128AC37E459A}" destId="{7A5B0D91-0649-F942-B9A9-AE8F1CB25127}" srcOrd="1" destOrd="0" presId="urn:microsoft.com/office/officeart/2005/8/layout/vList4"/>
    <dgm:cxn modelId="{0323E96F-3CD5-0E4D-9820-D4791804DFFF}" type="presParOf" srcId="{74DDEE4B-CCF0-1E47-948C-893C4D78EBEE}" destId="{0E67469C-72FB-3F4C-9CE8-A1E73673F76D}" srcOrd="0" destOrd="0" presId="urn:microsoft.com/office/officeart/2005/8/layout/vList4"/>
    <dgm:cxn modelId="{3534F159-3A38-7346-A5A8-81FC0613A555}" type="presParOf" srcId="{0E67469C-72FB-3F4C-9CE8-A1E73673F76D}" destId="{E5376E2F-3438-A145-8708-66567158DAB3}" srcOrd="0" destOrd="0" presId="urn:microsoft.com/office/officeart/2005/8/layout/vList4"/>
    <dgm:cxn modelId="{3AEC7DED-F02F-B04D-A440-EF08AD34259E}" type="presParOf" srcId="{0E67469C-72FB-3F4C-9CE8-A1E73673F76D}" destId="{B27BB9B3-760F-9043-B23E-39E78DADA6E8}" srcOrd="1" destOrd="0" presId="urn:microsoft.com/office/officeart/2005/8/layout/vList4"/>
    <dgm:cxn modelId="{0401D003-133A-8941-AFAE-B74F6912597C}" type="presParOf" srcId="{0E67469C-72FB-3F4C-9CE8-A1E73673F76D}" destId="{5141F986-4877-9543-B892-EAF70AE3BE1D}" srcOrd="2" destOrd="0" presId="urn:microsoft.com/office/officeart/2005/8/layout/vList4"/>
    <dgm:cxn modelId="{ED1726DD-BAE2-CD40-B9B8-D2219B218285}" type="presParOf" srcId="{74DDEE4B-CCF0-1E47-948C-893C4D78EBEE}" destId="{DA7D6F8A-A5DD-0343-841C-E442EFA1194D}" srcOrd="1" destOrd="0" presId="urn:microsoft.com/office/officeart/2005/8/layout/vList4"/>
    <dgm:cxn modelId="{6FA64561-61F8-7641-8251-5EC36D353F10}" type="presParOf" srcId="{74DDEE4B-CCF0-1E47-948C-893C4D78EBEE}" destId="{AF6DECA4-6BE8-C548-9C83-3EC6E646E115}" srcOrd="2" destOrd="0" presId="urn:microsoft.com/office/officeart/2005/8/layout/vList4"/>
    <dgm:cxn modelId="{03B34A9F-4A89-F949-BADA-10197914F069}" type="presParOf" srcId="{AF6DECA4-6BE8-C548-9C83-3EC6E646E115}" destId="{6F7D89C4-6B5C-AC49-8EAB-05F15D24B604}" srcOrd="0" destOrd="0" presId="urn:microsoft.com/office/officeart/2005/8/layout/vList4"/>
    <dgm:cxn modelId="{4C270D58-B669-C740-9490-A7001016734C}" type="presParOf" srcId="{AF6DECA4-6BE8-C548-9C83-3EC6E646E115}" destId="{F013F906-8DC3-8B41-AC37-E94B12E700B8}" srcOrd="1" destOrd="0" presId="urn:microsoft.com/office/officeart/2005/8/layout/vList4"/>
    <dgm:cxn modelId="{03661779-DE7A-DC48-877A-F7928D9D8E2F}" type="presParOf" srcId="{AF6DECA4-6BE8-C548-9C83-3EC6E646E115}" destId="{7A5B0D91-0649-F942-B9A9-AE8F1CB25127}" srcOrd="2" destOrd="0" presId="urn:microsoft.com/office/officeart/2005/8/layout/vList4"/>
    <dgm:cxn modelId="{34B79D8E-FDD2-2D42-B5E6-72791B7B6D68}" type="presParOf" srcId="{74DDEE4B-CCF0-1E47-948C-893C4D78EBEE}" destId="{FE11A042-9288-E748-9F6E-7C44DA435A0E}" srcOrd="3" destOrd="0" presId="urn:microsoft.com/office/officeart/2005/8/layout/vList4"/>
    <dgm:cxn modelId="{8DA5B4DB-A5AD-414C-BEAF-365BAF2C027B}" type="presParOf" srcId="{74DDEE4B-CCF0-1E47-948C-893C4D78EBEE}" destId="{0F83DF6C-EDA1-1342-86C5-EA34B75D4E23}" srcOrd="4" destOrd="0" presId="urn:microsoft.com/office/officeart/2005/8/layout/vList4"/>
    <dgm:cxn modelId="{617E7B6D-38E3-8941-8953-2C9C948C7AEE}" type="presParOf" srcId="{0F83DF6C-EDA1-1342-86C5-EA34B75D4E23}" destId="{048FF428-12E7-6844-A2CE-2CCBBE00B353}" srcOrd="0" destOrd="0" presId="urn:microsoft.com/office/officeart/2005/8/layout/vList4"/>
    <dgm:cxn modelId="{E6957343-2314-484E-8042-C0BA6FB3A960}" type="presParOf" srcId="{0F83DF6C-EDA1-1342-86C5-EA34B75D4E23}" destId="{0922CBA1-B161-2742-B204-99041CE5C677}" srcOrd="1" destOrd="0" presId="urn:microsoft.com/office/officeart/2005/8/layout/vList4"/>
    <dgm:cxn modelId="{76CD190B-DBEE-754F-858C-572280C4BA98}" type="presParOf" srcId="{0F83DF6C-EDA1-1342-86C5-EA34B75D4E23}" destId="{92ABD16C-F43E-A841-BE8B-C4B4616B34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1D291-02A9-7349-B6E7-1705108B10EA}">
      <dsp:nvSpPr>
        <dsp:cNvPr id="0" name=""/>
        <dsp:cNvSpPr/>
      </dsp:nvSpPr>
      <dsp:spPr>
        <a:xfrm>
          <a:off x="9289" y="1796599"/>
          <a:ext cx="2075321" cy="175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>
              <a:solidFill>
                <a:srgbClr val="000000"/>
              </a:solidFill>
            </a:rPr>
            <a:t>MINSA</a:t>
          </a:r>
          <a:endParaRPr lang="es-ES_tradnl" sz="3200" kern="1200" dirty="0">
            <a:solidFill>
              <a:srgbClr val="000000"/>
            </a:solidFill>
          </a:endParaRPr>
        </a:p>
      </dsp:txBody>
      <dsp:txXfrm>
        <a:off x="60787" y="1848097"/>
        <a:ext cx="1972325" cy="1655267"/>
      </dsp:txXfrm>
    </dsp:sp>
    <dsp:sp modelId="{4825EA66-9B8C-2D47-8DCB-17150678B323}">
      <dsp:nvSpPr>
        <dsp:cNvPr id="0" name=""/>
        <dsp:cNvSpPr/>
      </dsp:nvSpPr>
      <dsp:spPr>
        <a:xfrm>
          <a:off x="2084610" y="2658279"/>
          <a:ext cx="830128" cy="34902"/>
        </a:xfrm>
        <a:custGeom>
          <a:avLst/>
          <a:gdLst/>
          <a:ahLst/>
          <a:cxnLst/>
          <a:rect l="0" t="0" r="0" b="0"/>
          <a:pathLst>
            <a:path>
              <a:moveTo>
                <a:pt x="0" y="17451"/>
              </a:moveTo>
              <a:lnTo>
                <a:pt x="830128" y="1745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 dirty="0"/>
        </a:p>
      </dsp:txBody>
      <dsp:txXfrm>
        <a:off x="2478921" y="2654977"/>
        <a:ext cx="41506" cy="41506"/>
      </dsp:txXfrm>
    </dsp:sp>
    <dsp:sp modelId="{F1DCAE4D-3DE9-124A-B672-47CEDDF463A0}">
      <dsp:nvSpPr>
        <dsp:cNvPr id="0" name=""/>
        <dsp:cNvSpPr/>
      </dsp:nvSpPr>
      <dsp:spPr>
        <a:xfrm>
          <a:off x="2914738" y="1870672"/>
          <a:ext cx="2542953" cy="1610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>
              <a:solidFill>
                <a:srgbClr val="000000"/>
              </a:solidFill>
            </a:rPr>
            <a:t>CNBI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rgbClr val="000000"/>
              </a:solidFill>
            </a:rPr>
            <a:t>adscrito al despacho superior del Ministerio de Salud</a:t>
          </a:r>
          <a:endParaRPr lang="es-ES_tradnl" sz="1800" kern="1200" dirty="0">
            <a:solidFill>
              <a:srgbClr val="000000"/>
            </a:solidFill>
          </a:endParaRPr>
        </a:p>
      </dsp:txBody>
      <dsp:txXfrm>
        <a:off x="2961897" y="1917831"/>
        <a:ext cx="2448635" cy="1515799"/>
      </dsp:txXfrm>
    </dsp:sp>
    <dsp:sp modelId="{D69C5123-0947-8045-81EB-E2F6F63AF444}">
      <dsp:nvSpPr>
        <dsp:cNvPr id="0" name=""/>
        <dsp:cNvSpPr/>
      </dsp:nvSpPr>
      <dsp:spPr>
        <a:xfrm rot="18289469">
          <a:off x="5145930" y="2061624"/>
          <a:ext cx="1453650" cy="34902"/>
        </a:xfrm>
        <a:custGeom>
          <a:avLst/>
          <a:gdLst/>
          <a:ahLst/>
          <a:cxnLst/>
          <a:rect l="0" t="0" r="0" b="0"/>
          <a:pathLst>
            <a:path>
              <a:moveTo>
                <a:pt x="0" y="17451"/>
              </a:moveTo>
              <a:lnTo>
                <a:pt x="1453650" y="1745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 dirty="0"/>
        </a:p>
      </dsp:txBody>
      <dsp:txXfrm>
        <a:off x="5836414" y="2042734"/>
        <a:ext cx="72682" cy="72682"/>
      </dsp:txXfrm>
    </dsp:sp>
    <dsp:sp modelId="{02198B49-E289-2847-B559-8AAA095C03C8}">
      <dsp:nvSpPr>
        <dsp:cNvPr id="0" name=""/>
        <dsp:cNvSpPr/>
      </dsp:nvSpPr>
      <dsp:spPr>
        <a:xfrm>
          <a:off x="6287820" y="126489"/>
          <a:ext cx="2389690" cy="2711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rgbClr val="000000"/>
              </a:solidFill>
            </a:rPr>
            <a:t> Vigilará el fiel cumplimiento del requisito de la revisión ética de la investigación con participantes humanos y la conducta responsable en investigación para la salud </a:t>
          </a:r>
          <a:endParaRPr lang="es-ES_tradnl" sz="1800" kern="1200" dirty="0">
            <a:solidFill>
              <a:srgbClr val="000000"/>
            </a:solidFill>
          </a:endParaRPr>
        </a:p>
      </dsp:txBody>
      <dsp:txXfrm>
        <a:off x="6357812" y="196481"/>
        <a:ext cx="2249706" cy="2571879"/>
      </dsp:txXfrm>
    </dsp:sp>
    <dsp:sp modelId="{8E4DC2E5-C078-0644-970F-1DDD69FB44C4}">
      <dsp:nvSpPr>
        <dsp:cNvPr id="0" name=""/>
        <dsp:cNvSpPr/>
      </dsp:nvSpPr>
      <dsp:spPr>
        <a:xfrm rot="2714378">
          <a:off x="5283296" y="3076830"/>
          <a:ext cx="1178919" cy="34902"/>
        </a:xfrm>
        <a:custGeom>
          <a:avLst/>
          <a:gdLst/>
          <a:ahLst/>
          <a:cxnLst/>
          <a:rect l="0" t="0" r="0" b="0"/>
          <a:pathLst>
            <a:path>
              <a:moveTo>
                <a:pt x="0" y="17451"/>
              </a:moveTo>
              <a:lnTo>
                <a:pt x="1178919" y="1745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 dirty="0"/>
        </a:p>
      </dsp:txBody>
      <dsp:txXfrm>
        <a:off x="5843282" y="3064808"/>
        <a:ext cx="58945" cy="58945"/>
      </dsp:txXfrm>
    </dsp:sp>
    <dsp:sp modelId="{E8D2FE0E-A506-8E4E-B54F-D8D115717AA7}">
      <dsp:nvSpPr>
        <dsp:cNvPr id="0" name=""/>
        <dsp:cNvSpPr/>
      </dsp:nvSpPr>
      <dsp:spPr>
        <a:xfrm>
          <a:off x="6287820" y="2994002"/>
          <a:ext cx="2336292" cy="103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rgbClr val="000000"/>
              </a:solidFill>
            </a:rPr>
            <a:t>Independiente en su organización interna.</a:t>
          </a:r>
          <a:endParaRPr lang="es-ES_tradnl" sz="1800" kern="1200" dirty="0">
            <a:solidFill>
              <a:srgbClr val="000000"/>
            </a:solidFill>
          </a:endParaRPr>
        </a:p>
      </dsp:txBody>
      <dsp:txXfrm>
        <a:off x="6318212" y="3024394"/>
        <a:ext cx="2275508" cy="976876"/>
      </dsp:txXfrm>
    </dsp:sp>
    <dsp:sp modelId="{8B2A0B82-A02B-E745-90A3-BEDA544F5490}">
      <dsp:nvSpPr>
        <dsp:cNvPr id="0" name=""/>
        <dsp:cNvSpPr/>
      </dsp:nvSpPr>
      <dsp:spPr>
        <a:xfrm rot="4065776">
          <a:off x="4775978" y="3673485"/>
          <a:ext cx="2193554" cy="34902"/>
        </a:xfrm>
        <a:custGeom>
          <a:avLst/>
          <a:gdLst/>
          <a:ahLst/>
          <a:cxnLst/>
          <a:rect l="0" t="0" r="0" b="0"/>
          <a:pathLst>
            <a:path>
              <a:moveTo>
                <a:pt x="0" y="17451"/>
              </a:moveTo>
              <a:lnTo>
                <a:pt x="2193554" y="1745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700" kern="1200" dirty="0"/>
        </a:p>
      </dsp:txBody>
      <dsp:txXfrm>
        <a:off x="5817917" y="3636097"/>
        <a:ext cx="109677" cy="109677"/>
      </dsp:txXfrm>
    </dsp:sp>
    <dsp:sp modelId="{5443E96E-1DF3-3F4A-88B8-C90792639DEA}">
      <dsp:nvSpPr>
        <dsp:cNvPr id="0" name=""/>
        <dsp:cNvSpPr/>
      </dsp:nvSpPr>
      <dsp:spPr>
        <a:xfrm>
          <a:off x="6287820" y="4187311"/>
          <a:ext cx="2363022" cy="103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rgbClr val="000000"/>
              </a:solidFill>
            </a:rPr>
            <a:t>Autónomo en el ejercicio de sus funciones . </a:t>
          </a:r>
          <a:endParaRPr lang="es-ES_tradnl" sz="1800" kern="1200" dirty="0">
            <a:solidFill>
              <a:srgbClr val="000000"/>
            </a:solidFill>
          </a:endParaRPr>
        </a:p>
      </dsp:txBody>
      <dsp:txXfrm>
        <a:off x="6318212" y="4217703"/>
        <a:ext cx="2302238" cy="9768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A13F-2CFC-C942-9C50-A3F5EAA52505}">
      <dsp:nvSpPr>
        <dsp:cNvPr id="0" name=""/>
        <dsp:cNvSpPr/>
      </dsp:nvSpPr>
      <dsp:spPr>
        <a:xfrm>
          <a:off x="0" y="2191"/>
          <a:ext cx="822960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rgbClr val="000000"/>
              </a:solidFill>
            </a:rPr>
            <a:t>Denunciar ante las autoridades competentes los casos en que conozca del incumplimiento de la presente Ley y otras normas que resulten aplicables.</a:t>
          </a:r>
          <a:endParaRPr lang="es-ES_tradnl" sz="1700" kern="1200" dirty="0">
            <a:solidFill>
              <a:srgbClr val="000000"/>
            </a:solidFill>
          </a:endParaRPr>
        </a:p>
      </dsp:txBody>
      <dsp:txXfrm>
        <a:off x="1787135" y="2191"/>
        <a:ext cx="6442464" cy="1412153"/>
      </dsp:txXfrm>
    </dsp:sp>
    <dsp:sp modelId="{6E1DFA0C-5C7D-454B-95DF-798482A0B71C}">
      <dsp:nvSpPr>
        <dsp:cNvPr id="0" name=""/>
        <dsp:cNvSpPr/>
      </dsp:nvSpPr>
      <dsp:spPr>
        <a:xfrm>
          <a:off x="131010" y="0"/>
          <a:ext cx="1639566" cy="14165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D164C5-7C2C-EE40-A444-DF8324AFF0FE}">
      <dsp:nvSpPr>
        <dsp:cNvPr id="0" name=""/>
        <dsp:cNvSpPr/>
      </dsp:nvSpPr>
      <dsp:spPr>
        <a:xfrm>
          <a:off x="0" y="1557752"/>
          <a:ext cx="822960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rgbClr val="000000"/>
              </a:solidFill>
            </a:rPr>
            <a:t>Emitir y aprobar disposiciones generales para el funcionamiento homogéneo de los comités de bioética de la investigación.</a:t>
          </a:r>
          <a:endParaRPr lang="es-ES_tradnl" sz="1700" kern="1200" dirty="0">
            <a:solidFill>
              <a:srgbClr val="000000"/>
            </a:solidFill>
          </a:endParaRPr>
        </a:p>
      </dsp:txBody>
      <dsp:txXfrm>
        <a:off x="1787135" y="1557752"/>
        <a:ext cx="6442464" cy="1412153"/>
      </dsp:txXfrm>
    </dsp:sp>
    <dsp:sp modelId="{ED90D092-FD2D-7F4B-82B0-118A75244CAF}">
      <dsp:nvSpPr>
        <dsp:cNvPr id="0" name=""/>
        <dsp:cNvSpPr/>
      </dsp:nvSpPr>
      <dsp:spPr>
        <a:xfrm>
          <a:off x="206492" y="1755272"/>
          <a:ext cx="1515365" cy="10171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C4A4F5-FA16-1B43-8289-67661A056A0E}">
      <dsp:nvSpPr>
        <dsp:cNvPr id="0" name=""/>
        <dsp:cNvSpPr/>
      </dsp:nvSpPr>
      <dsp:spPr>
        <a:xfrm>
          <a:off x="0" y="3111121"/>
          <a:ext cx="822960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rgbClr val="000000"/>
              </a:solidFill>
            </a:rPr>
            <a:t>Recabar la información sobre los protocolos de investigación evaluados por los comités de bioética de la investigación y crear una base de datos de estudios accesible al público, fomentando la sistematización y el manejo virtual de los comités de bioética de la investigación, a fin de promover la transparencia en el ejercicio de sus funciones</a:t>
          </a:r>
          <a:endParaRPr lang="es-ES_tradnl" sz="1700" kern="1200" dirty="0">
            <a:solidFill>
              <a:srgbClr val="000000"/>
            </a:solidFill>
          </a:endParaRPr>
        </a:p>
      </dsp:txBody>
      <dsp:txXfrm>
        <a:off x="1787135" y="3111121"/>
        <a:ext cx="6442464" cy="1412153"/>
      </dsp:txXfrm>
    </dsp:sp>
    <dsp:sp modelId="{2CAF2B57-3861-534C-AD13-14F1A133B237}">
      <dsp:nvSpPr>
        <dsp:cNvPr id="0" name=""/>
        <dsp:cNvSpPr/>
      </dsp:nvSpPr>
      <dsp:spPr>
        <a:xfrm>
          <a:off x="141215" y="3252336"/>
          <a:ext cx="1645920" cy="11297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EEEF8-4BAD-DF48-A8F7-66821DEDA734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000000"/>
              </a:solidFill>
            </a:rPr>
            <a:t>Realizar la revisión ética de los protocolos de investigación en circunstancias de apelación, en temas que impliquen nuevas tecnologías o cuando, de acuerdo con los criterios técnicos establecidos por la Dirección General de Salud, se determine que lo amerita.</a:t>
          </a:r>
          <a:endParaRPr lang="es-ES_tradnl" sz="1600" kern="1200" dirty="0">
            <a:solidFill>
              <a:srgbClr val="000000"/>
            </a:solidFill>
          </a:endParaRPr>
        </a:p>
      </dsp:txBody>
      <dsp:txXfrm>
        <a:off x="1751113" y="0"/>
        <a:ext cx="6478486" cy="1051932"/>
      </dsp:txXfrm>
    </dsp:sp>
    <dsp:sp modelId="{6B8313FB-B654-404D-A29F-BB19A05A08EF}">
      <dsp:nvSpPr>
        <dsp:cNvPr id="0" name=""/>
        <dsp:cNvSpPr/>
      </dsp:nvSpPr>
      <dsp:spPr>
        <a:xfrm>
          <a:off x="105193" y="7874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99EA07-24CD-6845-BD15-D09C9DB62C25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000000"/>
              </a:solidFill>
            </a:rPr>
            <a:t>Recomendar al Ministro de Salud políticas públicas en temas de la ética de la investigación para la salud.</a:t>
          </a:r>
          <a:endParaRPr lang="es-ES_tradnl" sz="1600" kern="1200" dirty="0">
            <a:solidFill>
              <a:srgbClr val="000000"/>
            </a:solidFill>
          </a:endParaRPr>
        </a:p>
      </dsp:txBody>
      <dsp:txXfrm>
        <a:off x="1751113" y="1157126"/>
        <a:ext cx="6478486" cy="1051932"/>
      </dsp:txXfrm>
    </dsp:sp>
    <dsp:sp modelId="{14CBFCE7-79AB-B049-9FA8-096958757FAC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62D936-5ABD-B547-A8CE-181F6D1F1D81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000000"/>
              </a:solidFill>
            </a:rPr>
            <a:t>Promover y colaborar en la formación, capacitación y certificación periódica en ética de la investigación para la salud y de la ética de la toma de decisiones informadas por la evidencia</a:t>
          </a:r>
          <a:endParaRPr lang="es-ES_tradnl" sz="1600" kern="1200" dirty="0">
            <a:solidFill>
              <a:srgbClr val="000000"/>
            </a:solidFill>
          </a:endParaRPr>
        </a:p>
      </dsp:txBody>
      <dsp:txXfrm>
        <a:off x="1751113" y="2314252"/>
        <a:ext cx="6478486" cy="1051932"/>
      </dsp:txXfrm>
    </dsp:sp>
    <dsp:sp modelId="{F10B4000-B54C-3840-A849-524F660089A8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8DD7B0-C876-BB45-A6A4-4B33A8FCA44D}">
      <dsp:nvSpPr>
        <dsp:cNvPr id="0" name=""/>
        <dsp:cNvSpPr/>
      </dsp:nvSpPr>
      <dsp:spPr>
        <a:xfrm>
          <a:off x="0" y="3471378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000000"/>
              </a:solidFill>
            </a:rPr>
            <a:t>Servir de instancia superior para la evaluación del proceso de revisión ética de un protocolo de investigación y otros documentos relacionados</a:t>
          </a:r>
          <a:endParaRPr lang="es-ES_tradnl" sz="1600" kern="1200" dirty="0">
            <a:solidFill>
              <a:srgbClr val="000000"/>
            </a:solidFill>
          </a:endParaRPr>
        </a:p>
      </dsp:txBody>
      <dsp:txXfrm>
        <a:off x="1751113" y="3471378"/>
        <a:ext cx="6478486" cy="1051932"/>
      </dsp:txXfrm>
    </dsp:sp>
    <dsp:sp modelId="{9BF89CD8-3269-BB47-9182-338007BD9774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5BC79-64E7-BD40-851B-B38F1AAF5376}">
      <dsp:nvSpPr>
        <dsp:cNvPr id="0" name=""/>
        <dsp:cNvSpPr/>
      </dsp:nvSpPr>
      <dsp:spPr>
        <a:xfrm>
          <a:off x="0" y="0"/>
          <a:ext cx="8154736" cy="5553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rgbClr val="000000"/>
              </a:solidFill>
            </a:rPr>
            <a:t>Comité de Bioética de la investigación del Hospital del Niño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1686483" y="0"/>
        <a:ext cx="6468252" cy="555360"/>
      </dsp:txXfrm>
    </dsp:sp>
    <dsp:sp modelId="{116C88FE-8E1D-4D42-92E2-ACB51E543AAC}">
      <dsp:nvSpPr>
        <dsp:cNvPr id="0" name=""/>
        <dsp:cNvSpPr/>
      </dsp:nvSpPr>
      <dsp:spPr>
        <a:xfrm>
          <a:off x="391804" y="55536"/>
          <a:ext cx="958409" cy="4442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07C959-CA5F-B142-B955-0FB8F5814887}">
      <dsp:nvSpPr>
        <dsp:cNvPr id="0" name=""/>
        <dsp:cNvSpPr/>
      </dsp:nvSpPr>
      <dsp:spPr>
        <a:xfrm>
          <a:off x="0" y="610896"/>
          <a:ext cx="8154736" cy="5553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rgbClr val="000000"/>
              </a:solidFill>
            </a:rPr>
            <a:t>Comité de Bioética de la investigación del Instituto Conmemorativo Gorgas de Estudios de la Salud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1686483" y="610896"/>
        <a:ext cx="6468252" cy="555360"/>
      </dsp:txXfrm>
    </dsp:sp>
    <dsp:sp modelId="{1526017E-03C5-9147-953B-264EBBE83A47}">
      <dsp:nvSpPr>
        <dsp:cNvPr id="0" name=""/>
        <dsp:cNvSpPr/>
      </dsp:nvSpPr>
      <dsp:spPr>
        <a:xfrm>
          <a:off x="391804" y="666432"/>
          <a:ext cx="958409" cy="4442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5E14D4-F8EA-DF4D-B287-8FF3B079E73A}">
      <dsp:nvSpPr>
        <dsp:cNvPr id="0" name=""/>
        <dsp:cNvSpPr/>
      </dsp:nvSpPr>
      <dsp:spPr>
        <a:xfrm>
          <a:off x="0" y="1221793"/>
          <a:ext cx="8154736" cy="5553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Comité de Ética de la investigación del Hospital Santo Tomás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1686483" y="1221793"/>
        <a:ext cx="6468252" cy="555360"/>
      </dsp:txXfrm>
    </dsp:sp>
    <dsp:sp modelId="{EB629CA5-52EF-A04A-B7C6-7D883CB44F6F}">
      <dsp:nvSpPr>
        <dsp:cNvPr id="0" name=""/>
        <dsp:cNvSpPr/>
      </dsp:nvSpPr>
      <dsp:spPr>
        <a:xfrm>
          <a:off x="391804" y="1277329"/>
          <a:ext cx="958409" cy="4442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460087-38F6-BC43-8D5C-107FED03F9BC}">
      <dsp:nvSpPr>
        <dsp:cNvPr id="0" name=""/>
        <dsp:cNvSpPr/>
      </dsp:nvSpPr>
      <dsp:spPr>
        <a:xfrm>
          <a:off x="0" y="1832689"/>
          <a:ext cx="8154736" cy="5553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2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rgbClr val="000000"/>
              </a:solidFill>
            </a:rPr>
            <a:t>Comité de Bioética de la investigación de la Universidad de Panamá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1686483" y="1832689"/>
        <a:ext cx="6468252" cy="555360"/>
      </dsp:txXfrm>
    </dsp:sp>
    <dsp:sp modelId="{19CA0015-DEFB-5F4B-B3F6-74563991CE2E}">
      <dsp:nvSpPr>
        <dsp:cNvPr id="0" name=""/>
        <dsp:cNvSpPr/>
      </dsp:nvSpPr>
      <dsp:spPr>
        <a:xfrm>
          <a:off x="391804" y="1888225"/>
          <a:ext cx="958409" cy="4442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95C7B1-DB44-CB41-995F-0B2C45E20471}">
      <dsp:nvSpPr>
        <dsp:cNvPr id="0" name=""/>
        <dsp:cNvSpPr/>
      </dsp:nvSpPr>
      <dsp:spPr>
        <a:xfrm>
          <a:off x="0" y="2443586"/>
          <a:ext cx="8154736" cy="5553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rgbClr val="000000"/>
              </a:solidFill>
            </a:rPr>
            <a:t>Comité de Bioética de la investigación de la Universidad de Santande</a:t>
          </a:r>
          <a:r>
            <a:rPr lang="es-ES_tradnl" sz="1600" kern="1200" smtClean="0">
              <a:solidFill>
                <a:srgbClr val="000000"/>
              </a:solidFill>
            </a:rPr>
            <a:t>r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686483" y="2443586"/>
        <a:ext cx="6468252" cy="555360"/>
      </dsp:txXfrm>
    </dsp:sp>
    <dsp:sp modelId="{82E5D7DE-08D6-5D4A-9D68-FC96912D27B7}">
      <dsp:nvSpPr>
        <dsp:cNvPr id="0" name=""/>
        <dsp:cNvSpPr/>
      </dsp:nvSpPr>
      <dsp:spPr>
        <a:xfrm>
          <a:off x="391804" y="2499122"/>
          <a:ext cx="958409" cy="4442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35AFE2-0DEA-1742-9A0B-1042F42F9DB7}">
      <dsp:nvSpPr>
        <dsp:cNvPr id="0" name=""/>
        <dsp:cNvSpPr/>
      </dsp:nvSpPr>
      <dsp:spPr>
        <a:xfrm>
          <a:off x="0" y="3054482"/>
          <a:ext cx="8154736" cy="5553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rgbClr val="000000"/>
              </a:solidFill>
            </a:rPr>
            <a:t>Comité de Bioética del Hospital Punta Pacífica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1686483" y="3054482"/>
        <a:ext cx="6468252" cy="555360"/>
      </dsp:txXfrm>
    </dsp:sp>
    <dsp:sp modelId="{3EBD7556-FBD6-8C48-AF99-B8D30F47F27B}">
      <dsp:nvSpPr>
        <dsp:cNvPr id="0" name=""/>
        <dsp:cNvSpPr/>
      </dsp:nvSpPr>
      <dsp:spPr>
        <a:xfrm>
          <a:off x="391804" y="3110019"/>
          <a:ext cx="958409" cy="4442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77E394-D8E4-2E4C-A7D0-8F05835FAF31}">
      <dsp:nvSpPr>
        <dsp:cNvPr id="0" name=""/>
        <dsp:cNvSpPr/>
      </dsp:nvSpPr>
      <dsp:spPr>
        <a:xfrm>
          <a:off x="0" y="3665379"/>
          <a:ext cx="8154736" cy="5553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Comité Institucional de Ética de la investigación de la Caja de Seguro Socia</a:t>
          </a:r>
          <a:r>
            <a:rPr lang="es-ES_tradnl" sz="1600" kern="1200" dirty="0" smtClean="0">
              <a:solidFill>
                <a:srgbClr val="000000"/>
              </a:solidFill>
            </a:rPr>
            <a:t>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686483" y="3665379"/>
        <a:ext cx="6468252" cy="555360"/>
      </dsp:txXfrm>
    </dsp:sp>
    <dsp:sp modelId="{45017500-7CD4-7D4A-A5CB-9E6D4159ABA8}">
      <dsp:nvSpPr>
        <dsp:cNvPr id="0" name=""/>
        <dsp:cNvSpPr/>
      </dsp:nvSpPr>
      <dsp:spPr>
        <a:xfrm>
          <a:off x="391804" y="3720915"/>
          <a:ext cx="958409" cy="4442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B67833-0FA9-644C-93FE-8AD84BB71ADB}">
      <dsp:nvSpPr>
        <dsp:cNvPr id="0" name=""/>
        <dsp:cNvSpPr/>
      </dsp:nvSpPr>
      <dsp:spPr>
        <a:xfrm>
          <a:off x="0" y="4276276"/>
          <a:ext cx="8154736" cy="5553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Comité del Instituto Nacional  de Medicina Física y Rehabilitación (INMFR)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686483" y="4276276"/>
        <a:ext cx="6468252" cy="555360"/>
      </dsp:txXfrm>
    </dsp:sp>
    <dsp:sp modelId="{B9FF038A-0C1F-944C-A4FC-5416697849F6}">
      <dsp:nvSpPr>
        <dsp:cNvPr id="0" name=""/>
        <dsp:cNvSpPr/>
      </dsp:nvSpPr>
      <dsp:spPr>
        <a:xfrm>
          <a:off x="391804" y="4303879"/>
          <a:ext cx="958409" cy="5001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08DA84-9D29-6948-B548-9A3968B25CAC}">
      <dsp:nvSpPr>
        <dsp:cNvPr id="0" name=""/>
        <dsp:cNvSpPr/>
      </dsp:nvSpPr>
      <dsp:spPr>
        <a:xfrm>
          <a:off x="0" y="4887172"/>
          <a:ext cx="8154736" cy="5553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Comité de Bioética  del Hospital Luis Chicho Fábrega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686483" y="4887172"/>
        <a:ext cx="6468252" cy="555360"/>
      </dsp:txXfrm>
    </dsp:sp>
    <dsp:sp modelId="{9CCE717B-D230-2A4D-A18E-86B821CF7583}">
      <dsp:nvSpPr>
        <dsp:cNvPr id="0" name=""/>
        <dsp:cNvSpPr/>
      </dsp:nvSpPr>
      <dsp:spPr>
        <a:xfrm>
          <a:off x="391804" y="4942708"/>
          <a:ext cx="958409" cy="4442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DBEDC0-FF13-C143-B854-A09EE0A5A20C}">
      <dsp:nvSpPr>
        <dsp:cNvPr id="0" name=""/>
        <dsp:cNvSpPr/>
      </dsp:nvSpPr>
      <dsp:spPr>
        <a:xfrm>
          <a:off x="0" y="5498069"/>
          <a:ext cx="8154736" cy="5553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Comité  de Bioética del Hospital Regional Anita  Moreno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686483" y="5498069"/>
        <a:ext cx="6468252" cy="555360"/>
      </dsp:txXfrm>
    </dsp:sp>
    <dsp:sp modelId="{5823303A-E784-8649-A4A0-5ACC2270958C}">
      <dsp:nvSpPr>
        <dsp:cNvPr id="0" name=""/>
        <dsp:cNvSpPr/>
      </dsp:nvSpPr>
      <dsp:spPr>
        <a:xfrm>
          <a:off x="391804" y="5553605"/>
          <a:ext cx="958409" cy="4442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825978-5382-EC4C-AFAE-A88D1D6D3EEB}">
      <dsp:nvSpPr>
        <dsp:cNvPr id="0" name=""/>
        <dsp:cNvSpPr/>
      </dsp:nvSpPr>
      <dsp:spPr>
        <a:xfrm>
          <a:off x="0" y="6108965"/>
          <a:ext cx="8154736" cy="55536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Comité de Bioética del Complejo Hospitalario Dr. Arnulfo Arias Madrid 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686483" y="6108965"/>
        <a:ext cx="6468252" cy="555360"/>
      </dsp:txXfrm>
    </dsp:sp>
    <dsp:sp modelId="{ED58E149-289C-B54A-A99D-E603DC649A70}">
      <dsp:nvSpPr>
        <dsp:cNvPr id="0" name=""/>
        <dsp:cNvSpPr/>
      </dsp:nvSpPr>
      <dsp:spPr>
        <a:xfrm>
          <a:off x="391804" y="6136105"/>
          <a:ext cx="958409" cy="5010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27F62-EB83-DE4B-8520-C670145FAE89}">
      <dsp:nvSpPr>
        <dsp:cNvPr id="0" name=""/>
        <dsp:cNvSpPr/>
      </dsp:nvSpPr>
      <dsp:spPr>
        <a:xfrm>
          <a:off x="-5898672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1EB82-81F3-D743-95F5-B991B412813F}">
      <dsp:nvSpPr>
        <dsp:cNvPr id="0" name=""/>
        <dsp:cNvSpPr/>
      </dsp:nvSpPr>
      <dsp:spPr>
        <a:xfrm>
          <a:off x="966515" y="751129"/>
          <a:ext cx="7842275" cy="1502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251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El CNBI se reúne dos veces al mes, el segundo y cuarto martes de cada mes. </a:t>
          </a:r>
          <a:endParaRPr lang="es-ES_tradnl" sz="2500" kern="1200" dirty="0"/>
        </a:p>
      </dsp:txBody>
      <dsp:txXfrm>
        <a:off x="966515" y="751129"/>
        <a:ext cx="7842275" cy="1502048"/>
      </dsp:txXfrm>
    </dsp:sp>
    <dsp:sp modelId="{8691BE08-4C39-3C4E-93C9-70DACBE95C11}">
      <dsp:nvSpPr>
        <dsp:cNvPr id="0" name=""/>
        <dsp:cNvSpPr/>
      </dsp:nvSpPr>
      <dsp:spPr>
        <a:xfrm>
          <a:off x="196771" y="734569"/>
          <a:ext cx="1539486" cy="15351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99442-2405-5D4A-9146-2BD751FED710}">
      <dsp:nvSpPr>
        <dsp:cNvPr id="0" name=""/>
        <dsp:cNvSpPr/>
      </dsp:nvSpPr>
      <dsp:spPr>
        <a:xfrm>
          <a:off x="966515" y="3004622"/>
          <a:ext cx="7842275" cy="1502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2251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smtClean="0"/>
            <a:t>La duración del proceso de aprobación dependerá de que toda la documentación esté completa y de la complejidad del estudio evaluado</a:t>
          </a:r>
          <a:endParaRPr lang="es-ES_tradnl" sz="2500" kern="1200"/>
        </a:p>
      </dsp:txBody>
      <dsp:txXfrm>
        <a:off x="966515" y="3004622"/>
        <a:ext cx="7842275" cy="1502048"/>
      </dsp:txXfrm>
    </dsp:sp>
    <dsp:sp modelId="{4637439E-DCDE-DB43-8C47-8C038AFA3614}">
      <dsp:nvSpPr>
        <dsp:cNvPr id="0" name=""/>
        <dsp:cNvSpPr/>
      </dsp:nvSpPr>
      <dsp:spPr>
        <a:xfrm>
          <a:off x="27734" y="2816866"/>
          <a:ext cx="1877560" cy="18775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0B5E2-DBD9-BB48-A616-F2E09A40B429}">
      <dsp:nvSpPr>
        <dsp:cNvPr id="0" name=""/>
        <dsp:cNvSpPr/>
      </dsp:nvSpPr>
      <dsp:spPr>
        <a:xfrm>
          <a:off x="705851" y="1137"/>
          <a:ext cx="2529102" cy="16495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chemeClr val="tx1"/>
              </a:solidFill>
            </a:rPr>
            <a:t>Normativas y Pautas internacionales , </a:t>
          </a:r>
          <a:endParaRPr lang="es-ES_tradnl" sz="2000" kern="1200" dirty="0">
            <a:solidFill>
              <a:schemeClr val="tx1"/>
            </a:solidFill>
          </a:endParaRPr>
        </a:p>
      </dsp:txBody>
      <dsp:txXfrm>
        <a:off x="1076229" y="242706"/>
        <a:ext cx="1788346" cy="1166398"/>
      </dsp:txXfrm>
    </dsp:sp>
    <dsp:sp modelId="{9AD2511E-10B5-A44B-BEDE-D753A20F70C3}">
      <dsp:nvSpPr>
        <dsp:cNvPr id="0" name=""/>
        <dsp:cNvSpPr/>
      </dsp:nvSpPr>
      <dsp:spPr>
        <a:xfrm>
          <a:off x="1492036" y="1784615"/>
          <a:ext cx="956731" cy="956731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600" kern="1200" dirty="0"/>
        </a:p>
      </dsp:txBody>
      <dsp:txXfrm>
        <a:off x="1618851" y="2150469"/>
        <a:ext cx="703101" cy="225023"/>
      </dsp:txXfrm>
    </dsp:sp>
    <dsp:sp modelId="{B50D2DD1-26B8-014B-8E35-263EAF8C7A76}">
      <dsp:nvSpPr>
        <dsp:cNvPr id="0" name=""/>
        <dsp:cNvSpPr/>
      </dsp:nvSpPr>
      <dsp:spPr>
        <a:xfrm>
          <a:off x="665751" y="2875289"/>
          <a:ext cx="2609302" cy="16495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chemeClr val="tx1"/>
              </a:solidFill>
            </a:rPr>
            <a:t>Normativas nacionales </a:t>
          </a:r>
          <a:endParaRPr lang="es-ES_tradnl" sz="2000" kern="1200" dirty="0">
            <a:solidFill>
              <a:schemeClr val="tx1"/>
            </a:solidFill>
          </a:endParaRPr>
        </a:p>
      </dsp:txBody>
      <dsp:txXfrm>
        <a:off x="1047874" y="3116858"/>
        <a:ext cx="1845056" cy="1166398"/>
      </dsp:txXfrm>
    </dsp:sp>
    <dsp:sp modelId="{632939B5-EEF6-7546-8B82-202012CB2BF2}">
      <dsp:nvSpPr>
        <dsp:cNvPr id="0" name=""/>
        <dsp:cNvSpPr/>
      </dsp:nvSpPr>
      <dsp:spPr>
        <a:xfrm>
          <a:off x="3522484" y="1956167"/>
          <a:ext cx="524552" cy="613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600" kern="1200" dirty="0"/>
        </a:p>
      </dsp:txBody>
      <dsp:txXfrm>
        <a:off x="3522484" y="2078892"/>
        <a:ext cx="367186" cy="368177"/>
      </dsp:txXfrm>
    </dsp:sp>
    <dsp:sp modelId="{99688F68-BA91-0E4C-91FD-BA1F08046E97}">
      <dsp:nvSpPr>
        <dsp:cNvPr id="0" name=""/>
        <dsp:cNvSpPr/>
      </dsp:nvSpPr>
      <dsp:spPr>
        <a:xfrm>
          <a:off x="4264775" y="613444"/>
          <a:ext cx="3299073" cy="32990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kern="1200" dirty="0" smtClean="0">
              <a:solidFill>
                <a:schemeClr val="tx1"/>
              </a:solidFill>
            </a:rPr>
            <a:t>CNBI</a:t>
          </a:r>
          <a:endParaRPr lang="es-ES_tradnl" sz="6500" kern="1200" dirty="0">
            <a:solidFill>
              <a:schemeClr val="tx1"/>
            </a:solidFill>
          </a:endParaRPr>
        </a:p>
      </dsp:txBody>
      <dsp:txXfrm>
        <a:off x="4747913" y="1096582"/>
        <a:ext cx="2332797" cy="2332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FAEE0-007D-F04A-945E-CE1F9E5D395A}">
      <dsp:nvSpPr>
        <dsp:cNvPr id="0" name=""/>
        <dsp:cNvSpPr/>
      </dsp:nvSpPr>
      <dsp:spPr>
        <a:xfrm>
          <a:off x="0" y="3847941"/>
          <a:ext cx="7753350" cy="5050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Declaración Universal sobre Bioética y Derechos Humanos de la ONU 2005.</a:t>
          </a:r>
          <a:endParaRPr lang="es-ES_tradnl" sz="1700" kern="1200" dirty="0"/>
        </a:p>
      </dsp:txBody>
      <dsp:txXfrm>
        <a:off x="0" y="3847941"/>
        <a:ext cx="7753350" cy="505040"/>
      </dsp:txXfrm>
    </dsp:sp>
    <dsp:sp modelId="{AB5BF479-80F1-324C-94D0-9AED698709AD}">
      <dsp:nvSpPr>
        <dsp:cNvPr id="0" name=""/>
        <dsp:cNvSpPr/>
      </dsp:nvSpPr>
      <dsp:spPr>
        <a:xfrm rot="10800000">
          <a:off x="0" y="3078765"/>
          <a:ext cx="7753350" cy="77675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Buenas Prácticas Clínicas  </a:t>
          </a:r>
          <a:endParaRPr lang="es-ES_tradnl" sz="1700" kern="1200" dirty="0"/>
        </a:p>
      </dsp:txBody>
      <dsp:txXfrm rot="10800000">
        <a:off x="0" y="3078765"/>
        <a:ext cx="7753350" cy="504709"/>
      </dsp:txXfrm>
    </dsp:sp>
    <dsp:sp modelId="{8A8BB780-128D-144D-9AFF-947E48EA9A2E}">
      <dsp:nvSpPr>
        <dsp:cNvPr id="0" name=""/>
        <dsp:cNvSpPr/>
      </dsp:nvSpPr>
      <dsp:spPr>
        <a:xfrm rot="10800000">
          <a:off x="0" y="2309589"/>
          <a:ext cx="7753350" cy="77675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Pautas del Consejo de Organizaciones Internacionales de las Ciencias Médicas CIOMS </a:t>
          </a:r>
          <a:endParaRPr lang="es-ES_tradnl" sz="1700" kern="1200" dirty="0"/>
        </a:p>
      </dsp:txBody>
      <dsp:txXfrm rot="10800000">
        <a:off x="0" y="2309589"/>
        <a:ext cx="7753350" cy="504709"/>
      </dsp:txXfrm>
    </dsp:sp>
    <dsp:sp modelId="{5EDA3517-2053-C44E-9234-3BEC1A062B17}">
      <dsp:nvSpPr>
        <dsp:cNvPr id="0" name=""/>
        <dsp:cNvSpPr/>
      </dsp:nvSpPr>
      <dsp:spPr>
        <a:xfrm rot="10800000">
          <a:off x="0" y="1540412"/>
          <a:ext cx="7753350" cy="77675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Informe Belmont 1978</a:t>
          </a:r>
          <a:endParaRPr lang="es-ES_tradnl" sz="1700" kern="1200" dirty="0"/>
        </a:p>
      </dsp:txBody>
      <dsp:txXfrm rot="10800000">
        <a:off x="0" y="1540412"/>
        <a:ext cx="7753350" cy="504709"/>
      </dsp:txXfrm>
    </dsp:sp>
    <dsp:sp modelId="{7D592606-635F-1E4B-8821-266918DFE8FB}">
      <dsp:nvSpPr>
        <dsp:cNvPr id="0" name=""/>
        <dsp:cNvSpPr/>
      </dsp:nvSpPr>
      <dsp:spPr>
        <a:xfrm rot="10800000">
          <a:off x="0" y="771236"/>
          <a:ext cx="7753350" cy="77675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Declaración de Helsinki 1964</a:t>
          </a:r>
          <a:endParaRPr lang="es-ES_tradnl" sz="1700" kern="1200" dirty="0"/>
        </a:p>
      </dsp:txBody>
      <dsp:txXfrm rot="10800000">
        <a:off x="0" y="771236"/>
        <a:ext cx="7753350" cy="504709"/>
      </dsp:txXfrm>
    </dsp:sp>
    <dsp:sp modelId="{7F9CF7FC-8670-2948-862F-BC669156F887}">
      <dsp:nvSpPr>
        <dsp:cNvPr id="0" name=""/>
        <dsp:cNvSpPr/>
      </dsp:nvSpPr>
      <dsp:spPr>
        <a:xfrm rot="10800000">
          <a:off x="0" y="2060"/>
          <a:ext cx="7753350" cy="77675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Código de Núremberg 1947</a:t>
          </a:r>
          <a:endParaRPr lang="es-ES_tradnl" sz="1700" kern="1200" dirty="0"/>
        </a:p>
      </dsp:txBody>
      <dsp:txXfrm rot="10800000">
        <a:off x="0" y="2060"/>
        <a:ext cx="7753350" cy="504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1C555-CDB8-B247-9780-55F2162C588A}">
      <dsp:nvSpPr>
        <dsp:cNvPr id="0" name=""/>
        <dsp:cNvSpPr/>
      </dsp:nvSpPr>
      <dsp:spPr>
        <a:xfrm>
          <a:off x="7202614" y="3640836"/>
          <a:ext cx="792037" cy="415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62"/>
              </a:lnTo>
              <a:lnTo>
                <a:pt x="792037" y="278962"/>
              </a:lnTo>
              <a:lnTo>
                <a:pt x="792037" y="4156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EF1F2-FABA-0B4A-B6A0-A33D49C91F37}">
      <dsp:nvSpPr>
        <dsp:cNvPr id="0" name=""/>
        <dsp:cNvSpPr/>
      </dsp:nvSpPr>
      <dsp:spPr>
        <a:xfrm>
          <a:off x="6301253" y="3640836"/>
          <a:ext cx="901361" cy="428966"/>
        </a:xfrm>
        <a:custGeom>
          <a:avLst/>
          <a:gdLst/>
          <a:ahLst/>
          <a:cxnLst/>
          <a:rect l="0" t="0" r="0" b="0"/>
          <a:pathLst>
            <a:path>
              <a:moveTo>
                <a:pt x="901361" y="0"/>
              </a:moveTo>
              <a:lnTo>
                <a:pt x="901361" y="292327"/>
              </a:lnTo>
              <a:lnTo>
                <a:pt x="0" y="292327"/>
              </a:lnTo>
              <a:lnTo>
                <a:pt x="0" y="4289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D5676-D406-3A49-B27C-9F4C74DB4680}">
      <dsp:nvSpPr>
        <dsp:cNvPr id="0" name=""/>
        <dsp:cNvSpPr/>
      </dsp:nvSpPr>
      <dsp:spPr>
        <a:xfrm>
          <a:off x="5077575" y="1521108"/>
          <a:ext cx="2125039" cy="1183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93"/>
              </a:lnTo>
              <a:lnTo>
                <a:pt x="2125039" y="1046493"/>
              </a:lnTo>
              <a:lnTo>
                <a:pt x="2125039" y="11831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26732-64D8-514E-976D-DB2BD9398A46}">
      <dsp:nvSpPr>
        <dsp:cNvPr id="0" name=""/>
        <dsp:cNvSpPr/>
      </dsp:nvSpPr>
      <dsp:spPr>
        <a:xfrm>
          <a:off x="4972239" y="1521108"/>
          <a:ext cx="91440" cy="1183131"/>
        </a:xfrm>
        <a:custGeom>
          <a:avLst/>
          <a:gdLst/>
          <a:ahLst/>
          <a:cxnLst/>
          <a:rect l="0" t="0" r="0" b="0"/>
          <a:pathLst>
            <a:path>
              <a:moveTo>
                <a:pt x="105336" y="0"/>
              </a:moveTo>
              <a:lnTo>
                <a:pt x="105336" y="1046493"/>
              </a:lnTo>
              <a:lnTo>
                <a:pt x="45720" y="1046493"/>
              </a:lnTo>
              <a:lnTo>
                <a:pt x="45720" y="11831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A2885-ED2F-A549-B45D-BE7C17EDF2B8}">
      <dsp:nvSpPr>
        <dsp:cNvPr id="0" name=""/>
        <dsp:cNvSpPr/>
      </dsp:nvSpPr>
      <dsp:spPr>
        <a:xfrm>
          <a:off x="3021766" y="1521108"/>
          <a:ext cx="2055809" cy="1120117"/>
        </a:xfrm>
        <a:custGeom>
          <a:avLst/>
          <a:gdLst/>
          <a:ahLst/>
          <a:cxnLst/>
          <a:rect l="0" t="0" r="0" b="0"/>
          <a:pathLst>
            <a:path>
              <a:moveTo>
                <a:pt x="2055809" y="0"/>
              </a:moveTo>
              <a:lnTo>
                <a:pt x="2055809" y="983478"/>
              </a:lnTo>
              <a:lnTo>
                <a:pt x="0" y="983478"/>
              </a:lnTo>
              <a:lnTo>
                <a:pt x="0" y="11201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6F59C-39D2-4849-BB48-51A2F718FCB3}">
      <dsp:nvSpPr>
        <dsp:cNvPr id="0" name=""/>
        <dsp:cNvSpPr/>
      </dsp:nvSpPr>
      <dsp:spPr>
        <a:xfrm>
          <a:off x="976095" y="1521108"/>
          <a:ext cx="4101479" cy="1183131"/>
        </a:xfrm>
        <a:custGeom>
          <a:avLst/>
          <a:gdLst/>
          <a:ahLst/>
          <a:cxnLst/>
          <a:rect l="0" t="0" r="0" b="0"/>
          <a:pathLst>
            <a:path>
              <a:moveTo>
                <a:pt x="4101479" y="0"/>
              </a:moveTo>
              <a:lnTo>
                <a:pt x="4101479" y="1046493"/>
              </a:lnTo>
              <a:lnTo>
                <a:pt x="0" y="1046493"/>
              </a:lnTo>
              <a:lnTo>
                <a:pt x="0" y="11831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C9852-19D9-B24F-817A-23DAD09F9B8E}">
      <dsp:nvSpPr>
        <dsp:cNvPr id="0" name=""/>
        <dsp:cNvSpPr/>
      </dsp:nvSpPr>
      <dsp:spPr>
        <a:xfrm>
          <a:off x="2904818" y="-155689"/>
          <a:ext cx="4345513" cy="16767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381E3-89A4-624D-A792-E4C0C7BE3436}">
      <dsp:nvSpPr>
        <dsp:cNvPr id="0" name=""/>
        <dsp:cNvSpPr/>
      </dsp:nvSpPr>
      <dsp:spPr>
        <a:xfrm>
          <a:off x="3068702" y="0"/>
          <a:ext cx="4345513" cy="1676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b="1" kern="1200" dirty="0" smtClean="0"/>
            <a:t>CONSTITUCIÓN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artículos 83 y 109</a:t>
          </a:r>
          <a:endParaRPr lang="es-ES_tradnl" sz="1800" b="1" kern="1200" dirty="0"/>
        </a:p>
      </dsp:txBody>
      <dsp:txXfrm>
        <a:off x="3117814" y="49112"/>
        <a:ext cx="4247289" cy="1578574"/>
      </dsp:txXfrm>
    </dsp:sp>
    <dsp:sp modelId="{1D13DCCE-208F-FF4D-8261-2135AA24A7FE}">
      <dsp:nvSpPr>
        <dsp:cNvPr id="0" name=""/>
        <dsp:cNvSpPr/>
      </dsp:nvSpPr>
      <dsp:spPr>
        <a:xfrm>
          <a:off x="4978" y="2704239"/>
          <a:ext cx="1942235" cy="9365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E1890-4F31-7A4E-A1EC-71F51137C9DF}">
      <dsp:nvSpPr>
        <dsp:cNvPr id="0" name=""/>
        <dsp:cNvSpPr/>
      </dsp:nvSpPr>
      <dsp:spPr>
        <a:xfrm>
          <a:off x="168861" y="2859929"/>
          <a:ext cx="1942235" cy="936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Ley 13 de 15 de abril de 1997 : crea la SENACYT</a:t>
          </a:r>
          <a:endParaRPr lang="es-ES_tradnl" sz="1200" kern="1200" dirty="0"/>
        </a:p>
      </dsp:txBody>
      <dsp:txXfrm>
        <a:off x="196293" y="2887361"/>
        <a:ext cx="1887371" cy="881732"/>
      </dsp:txXfrm>
    </dsp:sp>
    <dsp:sp modelId="{0C738163-2780-E64C-B2D0-8EDCF9B20650}">
      <dsp:nvSpPr>
        <dsp:cNvPr id="0" name=""/>
        <dsp:cNvSpPr/>
      </dsp:nvSpPr>
      <dsp:spPr>
        <a:xfrm>
          <a:off x="2284288" y="2641225"/>
          <a:ext cx="1474955" cy="9365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BD567-DD54-E041-8C26-7FFD061F6696}">
      <dsp:nvSpPr>
        <dsp:cNvPr id="0" name=""/>
        <dsp:cNvSpPr/>
      </dsp:nvSpPr>
      <dsp:spPr>
        <a:xfrm>
          <a:off x="2448172" y="2796915"/>
          <a:ext cx="1474955" cy="936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0" kern="1200" dirty="0" smtClean="0"/>
            <a:t>LEY 68 DE 20 de noviembre de 2003</a:t>
          </a:r>
          <a:endParaRPr lang="es-ES_tradnl" sz="1700" b="0" kern="1200" dirty="0"/>
        </a:p>
      </dsp:txBody>
      <dsp:txXfrm>
        <a:off x="2475604" y="2824347"/>
        <a:ext cx="1420091" cy="881732"/>
      </dsp:txXfrm>
    </dsp:sp>
    <dsp:sp modelId="{2BBEC816-F3C4-4441-AF9F-A0706E349046}">
      <dsp:nvSpPr>
        <dsp:cNvPr id="0" name=""/>
        <dsp:cNvSpPr/>
      </dsp:nvSpPr>
      <dsp:spPr>
        <a:xfrm>
          <a:off x="4077704" y="2704239"/>
          <a:ext cx="1880508" cy="9365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E05D4-0182-D24B-99F9-49E1A1380B55}">
      <dsp:nvSpPr>
        <dsp:cNvPr id="0" name=""/>
        <dsp:cNvSpPr/>
      </dsp:nvSpPr>
      <dsp:spPr>
        <a:xfrm>
          <a:off x="4241588" y="2859929"/>
          <a:ext cx="1880508" cy="936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Ley 56 de 14 de diciembre de 2007. Crea el SNI</a:t>
          </a:r>
          <a:endParaRPr lang="es-ES_tradnl" sz="1700" kern="1200" dirty="0"/>
        </a:p>
      </dsp:txBody>
      <dsp:txXfrm>
        <a:off x="4269020" y="2887361"/>
        <a:ext cx="1825644" cy="881732"/>
      </dsp:txXfrm>
    </dsp:sp>
    <dsp:sp modelId="{52F545DA-E8D7-2049-B271-998115789CC1}">
      <dsp:nvSpPr>
        <dsp:cNvPr id="0" name=""/>
        <dsp:cNvSpPr/>
      </dsp:nvSpPr>
      <dsp:spPr>
        <a:xfrm>
          <a:off x="6285981" y="2704239"/>
          <a:ext cx="1833266" cy="9365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3CBC3-0324-5E4E-BDAF-C34002D50065}">
      <dsp:nvSpPr>
        <dsp:cNvPr id="0" name=""/>
        <dsp:cNvSpPr/>
      </dsp:nvSpPr>
      <dsp:spPr>
        <a:xfrm>
          <a:off x="6449865" y="2859929"/>
          <a:ext cx="1833266" cy="936596"/>
        </a:xfrm>
        <a:prstGeom prst="roundRect">
          <a:avLst>
            <a:gd name="adj" fmla="val 10000"/>
          </a:avLst>
        </a:prstGeom>
        <a:solidFill>
          <a:srgbClr val="C0504D">
            <a:alpha val="90000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LEY 84 de 14 de mayo de 2019</a:t>
          </a:r>
          <a:endParaRPr lang="es-ES_tradnl" sz="1800" kern="1200" dirty="0"/>
        </a:p>
      </dsp:txBody>
      <dsp:txXfrm>
        <a:off x="6477297" y="2887361"/>
        <a:ext cx="1778402" cy="881732"/>
      </dsp:txXfrm>
    </dsp:sp>
    <dsp:sp modelId="{A3E9D45A-74A7-8F49-B665-3E026CBE94B9}">
      <dsp:nvSpPr>
        <dsp:cNvPr id="0" name=""/>
        <dsp:cNvSpPr/>
      </dsp:nvSpPr>
      <dsp:spPr>
        <a:xfrm>
          <a:off x="5563775" y="4069802"/>
          <a:ext cx="1474955" cy="17121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2A8A5-A6B7-4D40-890C-1E20A8EAE3E7}">
      <dsp:nvSpPr>
        <dsp:cNvPr id="0" name=""/>
        <dsp:cNvSpPr/>
      </dsp:nvSpPr>
      <dsp:spPr>
        <a:xfrm>
          <a:off x="5727659" y="4225492"/>
          <a:ext cx="1474955" cy="1712145"/>
        </a:xfrm>
        <a:prstGeom prst="roundRect">
          <a:avLst>
            <a:gd name="adj" fmla="val 10000"/>
          </a:avLst>
        </a:prstGeom>
        <a:solidFill>
          <a:srgbClr val="C0504D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Decreto ejecutivo Nº1843 de 16 de diciembre de 2014 </a:t>
          </a:r>
          <a:endParaRPr lang="es-ES_tradnl" sz="1400" kern="1200" dirty="0"/>
        </a:p>
      </dsp:txBody>
      <dsp:txXfrm>
        <a:off x="5770859" y="4268692"/>
        <a:ext cx="1388555" cy="1625745"/>
      </dsp:txXfrm>
    </dsp:sp>
    <dsp:sp modelId="{4A55CFDB-A7A8-0E4A-ABBF-E578172017DB}">
      <dsp:nvSpPr>
        <dsp:cNvPr id="0" name=""/>
        <dsp:cNvSpPr/>
      </dsp:nvSpPr>
      <dsp:spPr>
        <a:xfrm>
          <a:off x="7257175" y="4056437"/>
          <a:ext cx="1474955" cy="19270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DDA25-321C-9646-A26E-C5FFDEBAAFD4}">
      <dsp:nvSpPr>
        <dsp:cNvPr id="0" name=""/>
        <dsp:cNvSpPr/>
      </dsp:nvSpPr>
      <dsp:spPr>
        <a:xfrm>
          <a:off x="7421058" y="4212127"/>
          <a:ext cx="1474955" cy="1927084"/>
        </a:xfrm>
        <a:prstGeom prst="roundRect">
          <a:avLst>
            <a:gd name="adj" fmla="val 10000"/>
          </a:avLst>
        </a:prstGeom>
        <a:solidFill>
          <a:srgbClr val="C0504D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Decreto ejecutivo Nº6 de 3 de febrero de 2015</a:t>
          </a:r>
          <a:br>
            <a:rPr lang="es-ES_tradnl" sz="1400" kern="1200" dirty="0" smtClean="0"/>
          </a:br>
          <a:r>
            <a:rPr lang="es-ES_tradnl" sz="1400" kern="1200" dirty="0" smtClean="0"/>
            <a:t>que modifica el decreto ejecutivo Nº1843 de 16 de diciembre de 2014 </a:t>
          </a:r>
          <a:endParaRPr lang="es-ES_tradnl" sz="1400" kern="1200" dirty="0"/>
        </a:p>
      </dsp:txBody>
      <dsp:txXfrm>
        <a:off x="7464258" y="4255327"/>
        <a:ext cx="1388555" cy="1840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9EC9C-7D2D-4345-8394-9F916A80E6A2}">
      <dsp:nvSpPr>
        <dsp:cNvPr id="0" name=""/>
        <dsp:cNvSpPr/>
      </dsp:nvSpPr>
      <dsp:spPr>
        <a:xfrm>
          <a:off x="7147538" y="2650924"/>
          <a:ext cx="1011006" cy="966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834"/>
              </a:lnTo>
              <a:lnTo>
                <a:pt x="1011006" y="886834"/>
              </a:lnTo>
              <a:lnTo>
                <a:pt x="1011006" y="966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727FD-B596-8748-A232-7B43FB9D3B1C}">
      <dsp:nvSpPr>
        <dsp:cNvPr id="0" name=""/>
        <dsp:cNvSpPr/>
      </dsp:nvSpPr>
      <dsp:spPr>
        <a:xfrm>
          <a:off x="7065043" y="2650924"/>
          <a:ext cx="91440" cy="966212"/>
        </a:xfrm>
        <a:custGeom>
          <a:avLst/>
          <a:gdLst/>
          <a:ahLst/>
          <a:cxnLst/>
          <a:rect l="0" t="0" r="0" b="0"/>
          <a:pathLst>
            <a:path>
              <a:moveTo>
                <a:pt x="82494" y="0"/>
              </a:moveTo>
              <a:lnTo>
                <a:pt x="82494" y="886834"/>
              </a:lnTo>
              <a:lnTo>
                <a:pt x="45720" y="886834"/>
              </a:lnTo>
              <a:lnTo>
                <a:pt x="45720" y="966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59966-37E6-3D4D-8C85-0D12A1651805}">
      <dsp:nvSpPr>
        <dsp:cNvPr id="0" name=""/>
        <dsp:cNvSpPr/>
      </dsp:nvSpPr>
      <dsp:spPr>
        <a:xfrm>
          <a:off x="6099303" y="2650924"/>
          <a:ext cx="1048234" cy="966212"/>
        </a:xfrm>
        <a:custGeom>
          <a:avLst/>
          <a:gdLst/>
          <a:ahLst/>
          <a:cxnLst/>
          <a:rect l="0" t="0" r="0" b="0"/>
          <a:pathLst>
            <a:path>
              <a:moveTo>
                <a:pt x="1048234" y="0"/>
              </a:moveTo>
              <a:lnTo>
                <a:pt x="1048234" y="886834"/>
              </a:lnTo>
              <a:lnTo>
                <a:pt x="0" y="886834"/>
              </a:lnTo>
              <a:lnTo>
                <a:pt x="0" y="966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089AA-D2E1-2C4E-9C20-A75EA5EA231C}">
      <dsp:nvSpPr>
        <dsp:cNvPr id="0" name=""/>
        <dsp:cNvSpPr/>
      </dsp:nvSpPr>
      <dsp:spPr>
        <a:xfrm>
          <a:off x="4461565" y="921551"/>
          <a:ext cx="2685972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421"/>
              </a:lnTo>
              <a:lnTo>
                <a:pt x="2685972" y="492421"/>
              </a:lnTo>
              <a:lnTo>
                <a:pt x="2685972" y="571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42D27-4B15-A846-A15A-B9853F41A21C}">
      <dsp:nvSpPr>
        <dsp:cNvPr id="0" name=""/>
        <dsp:cNvSpPr/>
      </dsp:nvSpPr>
      <dsp:spPr>
        <a:xfrm>
          <a:off x="3810376" y="921551"/>
          <a:ext cx="651189" cy="494455"/>
        </a:xfrm>
        <a:custGeom>
          <a:avLst/>
          <a:gdLst/>
          <a:ahLst/>
          <a:cxnLst/>
          <a:rect l="0" t="0" r="0" b="0"/>
          <a:pathLst>
            <a:path>
              <a:moveTo>
                <a:pt x="651189" y="0"/>
              </a:moveTo>
              <a:lnTo>
                <a:pt x="651189" y="415076"/>
              </a:lnTo>
              <a:lnTo>
                <a:pt x="0" y="415076"/>
              </a:lnTo>
              <a:lnTo>
                <a:pt x="0" y="4944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4AF01-3D1A-6344-A566-FDA741BAB014}">
      <dsp:nvSpPr>
        <dsp:cNvPr id="0" name=""/>
        <dsp:cNvSpPr/>
      </dsp:nvSpPr>
      <dsp:spPr>
        <a:xfrm>
          <a:off x="1227508" y="2706102"/>
          <a:ext cx="2343204" cy="1065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242"/>
              </a:lnTo>
              <a:lnTo>
                <a:pt x="2343204" y="986242"/>
              </a:lnTo>
              <a:lnTo>
                <a:pt x="2343204" y="10656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B8111-D043-A14A-A7BA-5166D05291DF}">
      <dsp:nvSpPr>
        <dsp:cNvPr id="0" name=""/>
        <dsp:cNvSpPr/>
      </dsp:nvSpPr>
      <dsp:spPr>
        <a:xfrm>
          <a:off x="1227508" y="2706102"/>
          <a:ext cx="1295928" cy="1065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242"/>
              </a:lnTo>
              <a:lnTo>
                <a:pt x="1295928" y="986242"/>
              </a:lnTo>
              <a:lnTo>
                <a:pt x="1295928" y="10656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2410D-1072-3C46-9004-8963E3DB1DF1}">
      <dsp:nvSpPr>
        <dsp:cNvPr id="0" name=""/>
        <dsp:cNvSpPr/>
      </dsp:nvSpPr>
      <dsp:spPr>
        <a:xfrm>
          <a:off x="1227508" y="2706102"/>
          <a:ext cx="248651" cy="1065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242"/>
              </a:lnTo>
              <a:lnTo>
                <a:pt x="248651" y="986242"/>
              </a:lnTo>
              <a:lnTo>
                <a:pt x="248651" y="10656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44E57-60BA-AB4E-AC17-D96DFBC81442}">
      <dsp:nvSpPr>
        <dsp:cNvPr id="0" name=""/>
        <dsp:cNvSpPr/>
      </dsp:nvSpPr>
      <dsp:spPr>
        <a:xfrm>
          <a:off x="428883" y="2706102"/>
          <a:ext cx="798624" cy="1065621"/>
        </a:xfrm>
        <a:custGeom>
          <a:avLst/>
          <a:gdLst/>
          <a:ahLst/>
          <a:cxnLst/>
          <a:rect l="0" t="0" r="0" b="0"/>
          <a:pathLst>
            <a:path>
              <a:moveTo>
                <a:pt x="798624" y="0"/>
              </a:moveTo>
              <a:lnTo>
                <a:pt x="798624" y="986242"/>
              </a:lnTo>
              <a:lnTo>
                <a:pt x="0" y="986242"/>
              </a:lnTo>
              <a:lnTo>
                <a:pt x="0" y="10656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7F3E4-7A4B-9347-9036-C7EC3A570583}">
      <dsp:nvSpPr>
        <dsp:cNvPr id="0" name=""/>
        <dsp:cNvSpPr/>
      </dsp:nvSpPr>
      <dsp:spPr>
        <a:xfrm>
          <a:off x="1227508" y="921551"/>
          <a:ext cx="3234057" cy="472391"/>
        </a:xfrm>
        <a:custGeom>
          <a:avLst/>
          <a:gdLst/>
          <a:ahLst/>
          <a:cxnLst/>
          <a:rect l="0" t="0" r="0" b="0"/>
          <a:pathLst>
            <a:path>
              <a:moveTo>
                <a:pt x="3234057" y="0"/>
              </a:moveTo>
              <a:lnTo>
                <a:pt x="3234057" y="393012"/>
              </a:lnTo>
              <a:lnTo>
                <a:pt x="0" y="393012"/>
              </a:lnTo>
              <a:lnTo>
                <a:pt x="0" y="472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F361E-A208-CE44-834F-4DB4059BA84F}">
      <dsp:nvSpPr>
        <dsp:cNvPr id="0" name=""/>
        <dsp:cNvSpPr/>
      </dsp:nvSpPr>
      <dsp:spPr>
        <a:xfrm>
          <a:off x="1906337" y="3130"/>
          <a:ext cx="5110455" cy="918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4B7FE-8348-724B-87A6-D07531DF8F43}">
      <dsp:nvSpPr>
        <dsp:cNvPr id="0" name=""/>
        <dsp:cNvSpPr/>
      </dsp:nvSpPr>
      <dsp:spPr>
        <a:xfrm>
          <a:off x="2001544" y="93577"/>
          <a:ext cx="5110455" cy="918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Decreto Ejecutivo Nº179 de 8 de junio de 2018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Que regula la investigación con tejidos y células de origen humano en la República de Panamá</a:t>
          </a:r>
          <a:endParaRPr lang="es-ES_tradnl" sz="1600" kern="1200" dirty="0"/>
        </a:p>
      </dsp:txBody>
      <dsp:txXfrm>
        <a:off x="2028444" y="120477"/>
        <a:ext cx="5056655" cy="864621"/>
      </dsp:txXfrm>
    </dsp:sp>
    <dsp:sp modelId="{A212ACB1-0926-5B44-9AD1-3ABF0AD52EA3}">
      <dsp:nvSpPr>
        <dsp:cNvPr id="0" name=""/>
        <dsp:cNvSpPr/>
      </dsp:nvSpPr>
      <dsp:spPr>
        <a:xfrm>
          <a:off x="21161" y="1393943"/>
          <a:ext cx="2412693" cy="131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AFDC9-318C-9741-8D39-482CA01094A0}">
      <dsp:nvSpPr>
        <dsp:cNvPr id="0" name=""/>
        <dsp:cNvSpPr/>
      </dsp:nvSpPr>
      <dsp:spPr>
        <a:xfrm>
          <a:off x="116368" y="1484389"/>
          <a:ext cx="2412693" cy="1312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/>
            <a:t>Artículo 3</a:t>
          </a:r>
          <a:r>
            <a:rPr lang="es-ES_tradnl" sz="1000" kern="1200" dirty="0" smtClean="0"/>
            <a:t>. El uso de tejidos y células de origen humano para investigación clínica en seres humanos será evaluado por el </a:t>
          </a:r>
          <a:r>
            <a:rPr lang="es-ES_tradnl" sz="1000" b="1" kern="1200" dirty="0" smtClean="0"/>
            <a:t>Comité Nacional de Bioética de la Investigación (CNBI)</a:t>
          </a:r>
          <a:r>
            <a:rPr lang="es-ES_tradnl" sz="1000" kern="1200" dirty="0" smtClean="0"/>
            <a:t> de acuerdo a la normativa nacional que regula la investigación clínica, </a:t>
          </a:r>
          <a:endParaRPr lang="es-ES_tradnl" sz="1000" kern="1200" dirty="0"/>
        </a:p>
      </dsp:txBody>
      <dsp:txXfrm>
        <a:off x="154800" y="1522821"/>
        <a:ext cx="2335829" cy="1235295"/>
      </dsp:txXfrm>
    </dsp:sp>
    <dsp:sp modelId="{FE14E625-EE3A-2241-8396-28202412AFF6}">
      <dsp:nvSpPr>
        <dsp:cNvPr id="0" name=""/>
        <dsp:cNvSpPr/>
      </dsp:nvSpPr>
      <dsp:spPr>
        <a:xfrm>
          <a:off x="452" y="3771723"/>
          <a:ext cx="856862" cy="1939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767DCA-34A0-AD45-B162-8B28F3CDE0C6}">
      <dsp:nvSpPr>
        <dsp:cNvPr id="0" name=""/>
        <dsp:cNvSpPr/>
      </dsp:nvSpPr>
      <dsp:spPr>
        <a:xfrm>
          <a:off x="95659" y="3862170"/>
          <a:ext cx="856862" cy="1939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las pautas éticas internacionales para la investigación relacionada con la salud en seres humanos del </a:t>
          </a:r>
          <a:r>
            <a:rPr lang="es-ES_tradnl" sz="1000" b="1" kern="1200" dirty="0" smtClean="0"/>
            <a:t>CIOMS </a:t>
          </a:r>
          <a:r>
            <a:rPr lang="es-ES_tradnl" sz="1000" kern="1200" dirty="0" smtClean="0"/>
            <a:t>en colaboración con la OMS </a:t>
          </a:r>
          <a:endParaRPr lang="es-ES_tradnl" sz="1000" kern="1200" dirty="0"/>
        </a:p>
      </dsp:txBody>
      <dsp:txXfrm>
        <a:off x="120756" y="3887267"/>
        <a:ext cx="806668" cy="1889533"/>
      </dsp:txXfrm>
    </dsp:sp>
    <dsp:sp modelId="{86452740-649D-BC47-9A30-E0F5DCAF839D}">
      <dsp:nvSpPr>
        <dsp:cNvPr id="0" name=""/>
        <dsp:cNvSpPr/>
      </dsp:nvSpPr>
      <dsp:spPr>
        <a:xfrm>
          <a:off x="1047728" y="3771723"/>
          <a:ext cx="856862" cy="1752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AF8B44-A642-1D4B-AE2C-E6D05D395AA8}">
      <dsp:nvSpPr>
        <dsp:cNvPr id="0" name=""/>
        <dsp:cNvSpPr/>
      </dsp:nvSpPr>
      <dsp:spPr>
        <a:xfrm>
          <a:off x="1142935" y="3862170"/>
          <a:ext cx="856862" cy="1752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los principios enunciados en la declaración de </a:t>
          </a:r>
          <a:r>
            <a:rPr lang="es-ES_tradnl" sz="1000" b="1" kern="1200" dirty="0" smtClean="0"/>
            <a:t>Helsinki </a:t>
          </a:r>
          <a:r>
            <a:rPr lang="es-ES_tradnl" sz="1000" kern="1200" dirty="0" smtClean="0"/>
            <a:t>de la Asociación Médica Mundial , </a:t>
          </a:r>
          <a:endParaRPr lang="es-ES_tradnl" sz="1000" kern="1200" dirty="0"/>
        </a:p>
      </dsp:txBody>
      <dsp:txXfrm>
        <a:off x="1168032" y="3887267"/>
        <a:ext cx="806668" cy="1702376"/>
      </dsp:txXfrm>
    </dsp:sp>
    <dsp:sp modelId="{B11B5FB2-8C78-4442-A6A7-DAD693EA6EDE}">
      <dsp:nvSpPr>
        <dsp:cNvPr id="0" name=""/>
        <dsp:cNvSpPr/>
      </dsp:nvSpPr>
      <dsp:spPr>
        <a:xfrm>
          <a:off x="2095005" y="3771723"/>
          <a:ext cx="856862" cy="172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C8489-B02B-0A45-B0EA-5603908C30C2}">
      <dsp:nvSpPr>
        <dsp:cNvPr id="0" name=""/>
        <dsp:cNvSpPr/>
      </dsp:nvSpPr>
      <dsp:spPr>
        <a:xfrm>
          <a:off x="2190212" y="3862170"/>
          <a:ext cx="856862" cy="172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las normas de Buenas Prácticas Clínicas</a:t>
          </a:r>
          <a:r>
            <a:rPr lang="es-ES_tradnl" sz="1000" b="1" kern="1200" dirty="0" smtClean="0"/>
            <a:t> (BPC</a:t>
          </a:r>
          <a:r>
            <a:rPr lang="es-ES_tradnl" sz="1000" kern="1200" dirty="0" smtClean="0"/>
            <a:t>) derivadas de la Conferencia Internacional de Armonización (ICH )</a:t>
          </a:r>
          <a:endParaRPr lang="es-ES_tradnl" sz="1000" kern="1200" dirty="0"/>
        </a:p>
      </dsp:txBody>
      <dsp:txXfrm>
        <a:off x="2215309" y="3887267"/>
        <a:ext cx="806668" cy="1675633"/>
      </dsp:txXfrm>
    </dsp:sp>
    <dsp:sp modelId="{327FF4C8-2783-454D-9AC9-52FE244EBA78}">
      <dsp:nvSpPr>
        <dsp:cNvPr id="0" name=""/>
        <dsp:cNvSpPr/>
      </dsp:nvSpPr>
      <dsp:spPr>
        <a:xfrm>
          <a:off x="3142281" y="3771723"/>
          <a:ext cx="856862" cy="1779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523E4F-E779-1A4F-9F88-DFFD1469B22D}">
      <dsp:nvSpPr>
        <dsp:cNvPr id="0" name=""/>
        <dsp:cNvSpPr/>
      </dsp:nvSpPr>
      <dsp:spPr>
        <a:xfrm>
          <a:off x="3237488" y="3862170"/>
          <a:ext cx="856862" cy="1779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y demás guías internacionales consensuadas sobre la materia.</a:t>
          </a:r>
          <a:endParaRPr lang="es-ES_tradnl" sz="1000" kern="1200" dirty="0"/>
        </a:p>
      </dsp:txBody>
      <dsp:txXfrm>
        <a:off x="3262585" y="3887267"/>
        <a:ext cx="806668" cy="1729114"/>
      </dsp:txXfrm>
    </dsp:sp>
    <dsp:sp modelId="{6E64074E-1BA8-3048-973C-D3CE5853C19E}">
      <dsp:nvSpPr>
        <dsp:cNvPr id="0" name=""/>
        <dsp:cNvSpPr/>
      </dsp:nvSpPr>
      <dsp:spPr>
        <a:xfrm>
          <a:off x="2800473" y="1416006"/>
          <a:ext cx="2019804" cy="1167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75F1DD-B48F-9B43-A9DB-F00204E591F7}">
      <dsp:nvSpPr>
        <dsp:cNvPr id="0" name=""/>
        <dsp:cNvSpPr/>
      </dsp:nvSpPr>
      <dsp:spPr>
        <a:xfrm>
          <a:off x="2895680" y="1506453"/>
          <a:ext cx="2019804" cy="1167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/>
            <a:t>Artículo 4. </a:t>
          </a:r>
          <a:r>
            <a:rPr lang="es-ES_tradnl" sz="1000" kern="1200" dirty="0" smtClean="0"/>
            <a:t>Para cumplir con los principios de seguridad y protección de los participantes en protocolos de investigación con tejidos y células , el </a:t>
          </a:r>
          <a:r>
            <a:rPr lang="es-ES_tradnl" sz="1000" b="1" kern="1200" dirty="0" smtClean="0"/>
            <a:t>CNT asesorará al CNBI </a:t>
          </a:r>
          <a:r>
            <a:rPr lang="es-ES_tradnl" sz="1000" kern="1200" dirty="0" smtClean="0"/>
            <a:t>en los aspectos científicos y técnicos de los estudios clínicos en la materia.</a:t>
          </a:r>
          <a:endParaRPr lang="es-ES_tradnl" sz="1000" kern="1200" dirty="0"/>
        </a:p>
      </dsp:txBody>
      <dsp:txXfrm>
        <a:off x="2929874" y="1540647"/>
        <a:ext cx="1951416" cy="1099065"/>
      </dsp:txXfrm>
    </dsp:sp>
    <dsp:sp modelId="{36EC71DE-0DB3-D54E-9614-28B07106D6FC}">
      <dsp:nvSpPr>
        <dsp:cNvPr id="0" name=""/>
        <dsp:cNvSpPr/>
      </dsp:nvSpPr>
      <dsp:spPr>
        <a:xfrm>
          <a:off x="5607229" y="1493351"/>
          <a:ext cx="3080617" cy="1157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C16D3-F06A-B84C-98C5-9C45E0CFB7E6}">
      <dsp:nvSpPr>
        <dsp:cNvPr id="0" name=""/>
        <dsp:cNvSpPr/>
      </dsp:nvSpPr>
      <dsp:spPr>
        <a:xfrm>
          <a:off x="5702436" y="1583798"/>
          <a:ext cx="3080617" cy="1157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/>
            <a:t>Artículo 6. </a:t>
          </a:r>
          <a:r>
            <a:rPr lang="es-ES_tradnl" sz="1000" kern="1200" dirty="0" smtClean="0"/>
            <a:t>Los estudios que contemplen el uso de tejidos o células </a:t>
          </a:r>
          <a:r>
            <a:rPr lang="es-ES_tradnl" sz="1000" kern="1200" dirty="0" err="1" smtClean="0"/>
            <a:t>alogénicas</a:t>
          </a:r>
          <a:r>
            <a:rPr lang="es-ES_tradnl" sz="1000" kern="1200" dirty="0" smtClean="0"/>
            <a:t>, deben estar acompañados </a:t>
          </a:r>
          <a:r>
            <a:rPr lang="es-ES_tradnl" sz="1000" b="1" kern="1200" dirty="0" smtClean="0"/>
            <a:t>de CI  de él o la donante</a:t>
          </a:r>
          <a:r>
            <a:rPr lang="es-ES_tradnl" sz="1000" kern="1200" dirty="0" smtClean="0"/>
            <a:t>. El CI además de los requisitos establecidos por las normas aplicables, deberá indicar lo siguiente:</a:t>
          </a:r>
          <a:endParaRPr lang="es-ES_tradnl" sz="1000" kern="1200" dirty="0"/>
        </a:p>
      </dsp:txBody>
      <dsp:txXfrm>
        <a:off x="5736340" y="1617702"/>
        <a:ext cx="3012809" cy="1089764"/>
      </dsp:txXfrm>
    </dsp:sp>
    <dsp:sp modelId="{E7C2A73C-04EA-4849-8D05-082C75932D41}">
      <dsp:nvSpPr>
        <dsp:cNvPr id="0" name=""/>
        <dsp:cNvSpPr/>
      </dsp:nvSpPr>
      <dsp:spPr>
        <a:xfrm>
          <a:off x="5706689" y="3617137"/>
          <a:ext cx="785228" cy="1666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D59F5-392B-7B4D-BB02-36E4C505F162}">
      <dsp:nvSpPr>
        <dsp:cNvPr id="0" name=""/>
        <dsp:cNvSpPr/>
      </dsp:nvSpPr>
      <dsp:spPr>
        <a:xfrm>
          <a:off x="5801896" y="3707583"/>
          <a:ext cx="785228" cy="1666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00" kern="1200" dirty="0" smtClean="0"/>
            <a:t>La  gratuidad de la donación </a:t>
          </a:r>
          <a:endParaRPr lang="es-PA" sz="1000" kern="1200" dirty="0"/>
        </a:p>
      </dsp:txBody>
      <dsp:txXfrm>
        <a:off x="5824895" y="3730582"/>
        <a:ext cx="739230" cy="1620522"/>
      </dsp:txXfrm>
    </dsp:sp>
    <dsp:sp modelId="{9AE0187F-2CE7-504B-93AC-6C52464DA63A}">
      <dsp:nvSpPr>
        <dsp:cNvPr id="0" name=""/>
        <dsp:cNvSpPr/>
      </dsp:nvSpPr>
      <dsp:spPr>
        <a:xfrm>
          <a:off x="6682332" y="3617137"/>
          <a:ext cx="856862" cy="1586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C429F8-A34D-864F-86BA-25FB37A736F5}">
      <dsp:nvSpPr>
        <dsp:cNvPr id="0" name=""/>
        <dsp:cNvSpPr/>
      </dsp:nvSpPr>
      <dsp:spPr>
        <a:xfrm>
          <a:off x="6777539" y="3707583"/>
          <a:ext cx="856862" cy="1586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El  uso que se le dará al material biológico extraído</a:t>
          </a:r>
          <a:r>
            <a:rPr lang="es-ES_tradnl" sz="600" kern="1200" dirty="0" smtClean="0"/>
            <a:t>.</a:t>
          </a:r>
          <a:endParaRPr lang="es-ES_tradnl" sz="600" kern="1200" dirty="0"/>
        </a:p>
      </dsp:txBody>
      <dsp:txXfrm>
        <a:off x="6802636" y="3732680"/>
        <a:ext cx="806668" cy="1536113"/>
      </dsp:txXfrm>
    </dsp:sp>
    <dsp:sp modelId="{DC9F215E-FBCC-B745-83B2-1470104983C3}">
      <dsp:nvSpPr>
        <dsp:cNvPr id="0" name=""/>
        <dsp:cNvSpPr/>
      </dsp:nvSpPr>
      <dsp:spPr>
        <a:xfrm>
          <a:off x="7729608" y="3617137"/>
          <a:ext cx="857873" cy="1506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775E0-2BFB-C145-B375-51E67D75FFC1}">
      <dsp:nvSpPr>
        <dsp:cNvPr id="0" name=""/>
        <dsp:cNvSpPr/>
      </dsp:nvSpPr>
      <dsp:spPr>
        <a:xfrm>
          <a:off x="7824815" y="3707583"/>
          <a:ext cx="857873" cy="1506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El lugar donde se extraerá la muestra o el banco de componentes anatómicos de procedencia.</a:t>
          </a:r>
          <a:endParaRPr lang="es-ES_tradnl" sz="1000" kern="1200" dirty="0"/>
        </a:p>
      </dsp:txBody>
      <dsp:txXfrm>
        <a:off x="7849941" y="3732709"/>
        <a:ext cx="807621" cy="14558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4FD36-6C0E-0A4A-A203-8B1EF0C5242E}">
      <dsp:nvSpPr>
        <dsp:cNvPr id="0" name=""/>
        <dsp:cNvSpPr/>
      </dsp:nvSpPr>
      <dsp:spPr>
        <a:xfrm>
          <a:off x="3006674" y="2704757"/>
          <a:ext cx="2704846" cy="27048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800" b="1" kern="1200" dirty="0" smtClean="0">
              <a:solidFill>
                <a:srgbClr val="000000"/>
              </a:solidFill>
            </a:rPr>
            <a:t>CNBI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rgbClr val="000000"/>
              </a:solidFill>
            </a:rPr>
            <a:t>Independiente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rgbClr val="000000"/>
              </a:solidFill>
            </a:rPr>
            <a:t>autónomo</a:t>
          </a:r>
          <a:endParaRPr lang="es-ES_tradnl" sz="1800" b="1" kern="1200" dirty="0">
            <a:solidFill>
              <a:srgbClr val="000000"/>
            </a:solidFill>
          </a:endParaRPr>
        </a:p>
      </dsp:txBody>
      <dsp:txXfrm>
        <a:off x="3402790" y="3100873"/>
        <a:ext cx="1912614" cy="1912614"/>
      </dsp:txXfrm>
    </dsp:sp>
    <dsp:sp modelId="{AEA43D43-B27F-4F42-A9B5-ACA570150A1F}">
      <dsp:nvSpPr>
        <dsp:cNvPr id="0" name=""/>
        <dsp:cNvSpPr/>
      </dsp:nvSpPr>
      <dsp:spPr>
        <a:xfrm rot="12861410">
          <a:off x="1096203" y="2204771"/>
          <a:ext cx="2233950" cy="7708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853F9-78E7-D740-9770-80A06E33BC32}">
      <dsp:nvSpPr>
        <dsp:cNvPr id="0" name=""/>
        <dsp:cNvSpPr/>
      </dsp:nvSpPr>
      <dsp:spPr>
        <a:xfrm>
          <a:off x="6269" y="932011"/>
          <a:ext cx="2569604" cy="2055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>
              <a:solidFill>
                <a:srgbClr val="000000"/>
              </a:solidFill>
            </a:rPr>
            <a:t>MINSA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>
              <a:solidFill>
                <a:srgbClr val="000000"/>
              </a:solidFill>
            </a:rPr>
            <a:t> adscrito institucionalmente al despacho superior</a:t>
          </a:r>
          <a:endParaRPr lang="es-ES_tradnl" sz="1700" b="1" kern="1200" dirty="0">
            <a:solidFill>
              <a:srgbClr val="000000"/>
            </a:solidFill>
          </a:endParaRPr>
        </a:p>
      </dsp:txBody>
      <dsp:txXfrm>
        <a:off x="66478" y="992220"/>
        <a:ext cx="2449186" cy="1935265"/>
      </dsp:txXfrm>
    </dsp:sp>
    <dsp:sp modelId="{6AF37062-7167-AC47-935C-5156A6B2B8A6}">
      <dsp:nvSpPr>
        <dsp:cNvPr id="0" name=""/>
        <dsp:cNvSpPr/>
      </dsp:nvSpPr>
      <dsp:spPr>
        <a:xfrm rot="19458502">
          <a:off x="5358644" y="2192581"/>
          <a:ext cx="2119112" cy="7708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FF5965-0FA9-1243-BB9F-D1D6264DFB5D}">
      <dsp:nvSpPr>
        <dsp:cNvPr id="0" name=""/>
        <dsp:cNvSpPr/>
      </dsp:nvSpPr>
      <dsp:spPr>
        <a:xfrm>
          <a:off x="5993937" y="932011"/>
          <a:ext cx="2569604" cy="2055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>
              <a:solidFill>
                <a:srgbClr val="000000"/>
              </a:solidFill>
            </a:rPr>
            <a:t>SENACYT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rgbClr val="000000"/>
              </a:solidFill>
            </a:rPr>
            <a:t>sede física y administración operativa</a:t>
          </a:r>
          <a:endParaRPr lang="es-ES_tradnl" sz="2000" b="1" kern="1200" dirty="0">
            <a:solidFill>
              <a:srgbClr val="000000"/>
            </a:solidFill>
          </a:endParaRPr>
        </a:p>
      </dsp:txBody>
      <dsp:txXfrm>
        <a:off x="6054146" y="992220"/>
        <a:ext cx="2449186" cy="19352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B43BE-B23A-0344-AC6C-8A1460BC438A}">
      <dsp:nvSpPr>
        <dsp:cNvPr id="0" name=""/>
        <dsp:cNvSpPr/>
      </dsp:nvSpPr>
      <dsp:spPr>
        <a:xfrm rot="10800000">
          <a:off x="2043778" y="721895"/>
          <a:ext cx="5875108" cy="66185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6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smtClean="0">
              <a:solidFill>
                <a:srgbClr val="000000"/>
              </a:solidFill>
            </a:rPr>
            <a:t>Caja de Seguro Social</a:t>
          </a:r>
          <a:endParaRPr lang="es-ES_tradnl" sz="2400" kern="1200" dirty="0">
            <a:solidFill>
              <a:srgbClr val="000000"/>
            </a:solidFill>
          </a:endParaRPr>
        </a:p>
      </dsp:txBody>
      <dsp:txXfrm rot="10800000">
        <a:off x="2209242" y="721895"/>
        <a:ext cx="5709644" cy="661857"/>
      </dsp:txXfrm>
    </dsp:sp>
    <dsp:sp modelId="{4FAAF3FF-F9E6-E140-879E-1E6710900931}">
      <dsp:nvSpPr>
        <dsp:cNvPr id="0" name=""/>
        <dsp:cNvSpPr/>
      </dsp:nvSpPr>
      <dsp:spPr>
        <a:xfrm>
          <a:off x="1298884" y="855471"/>
          <a:ext cx="661857" cy="6618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6FFD83-822A-164C-8DBB-72C1A7ABC36A}">
      <dsp:nvSpPr>
        <dsp:cNvPr id="0" name=""/>
        <dsp:cNvSpPr/>
      </dsp:nvSpPr>
      <dsp:spPr>
        <a:xfrm rot="10800000">
          <a:off x="1898311" y="106356"/>
          <a:ext cx="6052605" cy="45453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6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smtClean="0">
              <a:solidFill>
                <a:srgbClr val="000000"/>
              </a:solidFill>
            </a:rPr>
            <a:t>Ministerio de Salud</a:t>
          </a:r>
          <a:endParaRPr lang="es-ES_tradnl" sz="2400" kern="1200" dirty="0">
            <a:solidFill>
              <a:srgbClr val="000000"/>
            </a:solidFill>
          </a:endParaRPr>
        </a:p>
      </dsp:txBody>
      <dsp:txXfrm rot="10800000">
        <a:off x="2011943" y="106356"/>
        <a:ext cx="5938973" cy="454530"/>
      </dsp:txXfrm>
    </dsp:sp>
    <dsp:sp modelId="{1EB412CC-0CB9-9845-A580-1751CACEFCF3}">
      <dsp:nvSpPr>
        <dsp:cNvPr id="0" name=""/>
        <dsp:cNvSpPr/>
      </dsp:nvSpPr>
      <dsp:spPr>
        <a:xfrm>
          <a:off x="1266251" y="2693"/>
          <a:ext cx="661857" cy="66185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AB7B16-CE49-4444-984C-223A0B464C37}">
      <dsp:nvSpPr>
        <dsp:cNvPr id="0" name=""/>
        <dsp:cNvSpPr/>
      </dsp:nvSpPr>
      <dsp:spPr>
        <a:xfrm rot="10800000">
          <a:off x="1697084" y="1718907"/>
          <a:ext cx="6080759" cy="66185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6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>
              <a:solidFill>
                <a:srgbClr val="002060"/>
              </a:solidFill>
            </a:rPr>
            <a:t>Hospital Santo Tomás.</a:t>
          </a:r>
          <a:endParaRPr lang="es-ES_tradnl" sz="2400" kern="1200" dirty="0"/>
        </a:p>
      </dsp:txBody>
      <dsp:txXfrm rot="10800000">
        <a:off x="1862548" y="1718907"/>
        <a:ext cx="5915295" cy="661857"/>
      </dsp:txXfrm>
    </dsp:sp>
    <dsp:sp modelId="{E0076830-FDD8-3547-91E7-BB4654361197}">
      <dsp:nvSpPr>
        <dsp:cNvPr id="0" name=""/>
        <dsp:cNvSpPr/>
      </dsp:nvSpPr>
      <dsp:spPr>
        <a:xfrm>
          <a:off x="1366155" y="1718907"/>
          <a:ext cx="661857" cy="66185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6EEAB4-E296-6946-A528-9F82B228EADE}">
      <dsp:nvSpPr>
        <dsp:cNvPr id="0" name=""/>
        <dsp:cNvSpPr/>
      </dsp:nvSpPr>
      <dsp:spPr>
        <a:xfrm rot="10800000">
          <a:off x="1697084" y="2578333"/>
          <a:ext cx="6080759" cy="66185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6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>
              <a:solidFill>
                <a:srgbClr val="002060"/>
              </a:solidFill>
            </a:rPr>
            <a:t>Instituto Conmemorativo Gorgas de Estudios de la Salud (ICGES).</a:t>
          </a:r>
          <a:endParaRPr lang="es-ES_tradnl" sz="2400" kern="1200" dirty="0"/>
        </a:p>
      </dsp:txBody>
      <dsp:txXfrm rot="10800000">
        <a:off x="1862548" y="2578333"/>
        <a:ext cx="5915295" cy="661857"/>
      </dsp:txXfrm>
    </dsp:sp>
    <dsp:sp modelId="{91A542E8-9918-C449-B19A-8C6F4D6FFC4B}">
      <dsp:nvSpPr>
        <dsp:cNvPr id="0" name=""/>
        <dsp:cNvSpPr/>
      </dsp:nvSpPr>
      <dsp:spPr>
        <a:xfrm>
          <a:off x="1366155" y="2632361"/>
          <a:ext cx="661857" cy="55380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62CE3B-4E15-8A49-9D17-0A29B8763D0B}">
      <dsp:nvSpPr>
        <dsp:cNvPr id="0" name=""/>
        <dsp:cNvSpPr/>
      </dsp:nvSpPr>
      <dsp:spPr>
        <a:xfrm rot="10800000">
          <a:off x="1743146" y="3437760"/>
          <a:ext cx="6080759" cy="66185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6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>
              <a:solidFill>
                <a:srgbClr val="002060"/>
              </a:solidFill>
            </a:rPr>
            <a:t>Secretaría Nacional de Ciencia, Tecnología e Innovación (SENACYT).</a:t>
          </a:r>
          <a:endParaRPr lang="es-ES_tradnl" sz="2400" kern="1200" dirty="0"/>
        </a:p>
      </dsp:txBody>
      <dsp:txXfrm rot="10800000">
        <a:off x="1908610" y="3437760"/>
        <a:ext cx="5915295" cy="661857"/>
      </dsp:txXfrm>
    </dsp:sp>
    <dsp:sp modelId="{00E0563E-D230-1B46-A78C-CCAD0321CA4E}">
      <dsp:nvSpPr>
        <dsp:cNvPr id="0" name=""/>
        <dsp:cNvSpPr/>
      </dsp:nvSpPr>
      <dsp:spPr>
        <a:xfrm>
          <a:off x="1320093" y="3437760"/>
          <a:ext cx="846105" cy="66185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6F2502-F3FC-984F-AA41-A2A0FB56D9C6}">
      <dsp:nvSpPr>
        <dsp:cNvPr id="0" name=""/>
        <dsp:cNvSpPr/>
      </dsp:nvSpPr>
      <dsp:spPr>
        <a:xfrm rot="10800000">
          <a:off x="1697084" y="4297186"/>
          <a:ext cx="6080759" cy="66185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86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>
              <a:solidFill>
                <a:srgbClr val="002060"/>
              </a:solidFill>
            </a:rPr>
            <a:t>Hospital del Niño.</a:t>
          </a:r>
          <a:endParaRPr lang="es-ES_tradnl" sz="2400" kern="1200" dirty="0"/>
        </a:p>
      </dsp:txBody>
      <dsp:txXfrm rot="10800000">
        <a:off x="1862548" y="4297186"/>
        <a:ext cx="5915295" cy="661857"/>
      </dsp:txXfrm>
    </dsp:sp>
    <dsp:sp modelId="{6271F363-2A98-FE4A-A8B8-852A92A74264}">
      <dsp:nvSpPr>
        <dsp:cNvPr id="0" name=""/>
        <dsp:cNvSpPr/>
      </dsp:nvSpPr>
      <dsp:spPr>
        <a:xfrm>
          <a:off x="1366155" y="4297186"/>
          <a:ext cx="661857" cy="661857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349E4-00E5-CA44-BED9-7C0399BEBE85}">
      <dsp:nvSpPr>
        <dsp:cNvPr id="0" name=""/>
        <dsp:cNvSpPr/>
      </dsp:nvSpPr>
      <dsp:spPr>
        <a:xfrm rot="10800000">
          <a:off x="1773765" y="2367"/>
          <a:ext cx="6009269" cy="1040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8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smtClean="0">
              <a:solidFill>
                <a:srgbClr val="000000"/>
              </a:solidFill>
            </a:rPr>
            <a:t>Universidad de Panamá.</a:t>
          </a:r>
          <a:endParaRPr lang="es-PA" sz="2000" b="1" kern="1200">
            <a:solidFill>
              <a:srgbClr val="000000"/>
            </a:solidFill>
          </a:endParaRPr>
        </a:p>
      </dsp:txBody>
      <dsp:txXfrm rot="10800000">
        <a:off x="2033917" y="2367"/>
        <a:ext cx="5749117" cy="1040608"/>
      </dsp:txXfrm>
    </dsp:sp>
    <dsp:sp modelId="{A615C9FF-C5FF-C94F-BB8A-748D3DB12623}">
      <dsp:nvSpPr>
        <dsp:cNvPr id="0" name=""/>
        <dsp:cNvSpPr/>
      </dsp:nvSpPr>
      <dsp:spPr>
        <a:xfrm>
          <a:off x="1253460" y="2367"/>
          <a:ext cx="1040608" cy="10406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4D6DA1-2480-7547-9AD1-4ABF4EFEC08E}">
      <dsp:nvSpPr>
        <dsp:cNvPr id="0" name=""/>
        <dsp:cNvSpPr/>
      </dsp:nvSpPr>
      <dsp:spPr>
        <a:xfrm rot="10800000">
          <a:off x="1773765" y="1353606"/>
          <a:ext cx="6009269" cy="1040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8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smtClean="0">
              <a:solidFill>
                <a:srgbClr val="000000"/>
              </a:solidFill>
            </a:rPr>
            <a:t>Asociaciones de Bioética de Panamá. (miembro de la comunidad)</a:t>
          </a:r>
          <a:endParaRPr lang="es-PA" sz="2000" kern="1200">
            <a:solidFill>
              <a:srgbClr val="000000"/>
            </a:solidFill>
          </a:endParaRPr>
        </a:p>
      </dsp:txBody>
      <dsp:txXfrm rot="10800000">
        <a:off x="2033917" y="1353606"/>
        <a:ext cx="5749117" cy="1040608"/>
      </dsp:txXfrm>
    </dsp:sp>
    <dsp:sp modelId="{5ADEA48B-2D57-B146-9601-EB531AABA6E4}">
      <dsp:nvSpPr>
        <dsp:cNvPr id="0" name=""/>
        <dsp:cNvSpPr/>
      </dsp:nvSpPr>
      <dsp:spPr>
        <a:xfrm>
          <a:off x="1253460" y="1353606"/>
          <a:ext cx="1040608" cy="104060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58F0D9-1941-5B46-92D2-72061C1E5E82}">
      <dsp:nvSpPr>
        <dsp:cNvPr id="0" name=""/>
        <dsp:cNvSpPr/>
      </dsp:nvSpPr>
      <dsp:spPr>
        <a:xfrm rot="10800000">
          <a:off x="1773765" y="2704845"/>
          <a:ext cx="6009269" cy="1040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8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smtClean="0">
              <a:solidFill>
                <a:srgbClr val="000000"/>
              </a:solidFill>
            </a:rPr>
            <a:t>Instituto de Investigaciones Científicas y Servicios de Alta Tecnología AIP (INDICASAT AIP).</a:t>
          </a:r>
          <a:endParaRPr lang="es-PA" sz="2000" kern="1200">
            <a:solidFill>
              <a:srgbClr val="000000"/>
            </a:solidFill>
          </a:endParaRPr>
        </a:p>
      </dsp:txBody>
      <dsp:txXfrm rot="10800000">
        <a:off x="2033917" y="2704845"/>
        <a:ext cx="5749117" cy="1040608"/>
      </dsp:txXfrm>
    </dsp:sp>
    <dsp:sp modelId="{6FB6608E-E481-F743-B4B8-CD8B368CA5EA}">
      <dsp:nvSpPr>
        <dsp:cNvPr id="0" name=""/>
        <dsp:cNvSpPr/>
      </dsp:nvSpPr>
      <dsp:spPr>
        <a:xfrm>
          <a:off x="1253460" y="2827459"/>
          <a:ext cx="1040608" cy="79537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384448-4592-CF47-91CB-EF72A408056D}">
      <dsp:nvSpPr>
        <dsp:cNvPr id="0" name=""/>
        <dsp:cNvSpPr/>
      </dsp:nvSpPr>
      <dsp:spPr>
        <a:xfrm rot="10800000">
          <a:off x="1773765" y="4056083"/>
          <a:ext cx="6009269" cy="1040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8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smtClean="0">
              <a:solidFill>
                <a:srgbClr val="000000"/>
              </a:solidFill>
            </a:rPr>
            <a:t>Centro Médico Privado.</a:t>
          </a:r>
          <a:endParaRPr lang="es-PA" sz="2000" kern="1200">
            <a:solidFill>
              <a:srgbClr val="000000"/>
            </a:solidFill>
          </a:endParaRPr>
        </a:p>
      </dsp:txBody>
      <dsp:txXfrm rot="10800000">
        <a:off x="2033917" y="4056083"/>
        <a:ext cx="5749117" cy="1040608"/>
      </dsp:txXfrm>
    </dsp:sp>
    <dsp:sp modelId="{76F4F9C1-2249-7E42-8605-93F4B0D65AEB}">
      <dsp:nvSpPr>
        <dsp:cNvPr id="0" name=""/>
        <dsp:cNvSpPr/>
      </dsp:nvSpPr>
      <dsp:spPr>
        <a:xfrm>
          <a:off x="1253460" y="4056083"/>
          <a:ext cx="1040608" cy="104060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CD0503-F6AD-1E4F-996B-2A7B12C39DFB}">
      <dsp:nvSpPr>
        <dsp:cNvPr id="0" name=""/>
        <dsp:cNvSpPr/>
      </dsp:nvSpPr>
      <dsp:spPr>
        <a:xfrm rot="10800000">
          <a:off x="1773765" y="5407322"/>
          <a:ext cx="6009269" cy="10406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8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>
              <a:solidFill>
                <a:srgbClr val="000000"/>
              </a:solidFill>
            </a:rPr>
            <a:t>Centro privado de estudios universitarios  que cuente con licenciaturas o postgrados en ciencias de la salud o Comité de Bioética de la Investigación.</a:t>
          </a:r>
          <a:endParaRPr lang="es-PA" sz="2000" kern="1200" dirty="0">
            <a:solidFill>
              <a:srgbClr val="000000"/>
            </a:solidFill>
          </a:endParaRPr>
        </a:p>
      </dsp:txBody>
      <dsp:txXfrm rot="10800000">
        <a:off x="2033917" y="5407322"/>
        <a:ext cx="5749117" cy="1040608"/>
      </dsp:txXfrm>
    </dsp:sp>
    <dsp:sp modelId="{F9F0CFA8-5CD3-D74A-8B54-413F485BBB8D}">
      <dsp:nvSpPr>
        <dsp:cNvPr id="0" name=""/>
        <dsp:cNvSpPr/>
      </dsp:nvSpPr>
      <dsp:spPr>
        <a:xfrm>
          <a:off x="1467358" y="5300378"/>
          <a:ext cx="1040608" cy="104060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76E2F-3438-A145-8708-66567158DAB3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solidFill>
                <a:schemeClr val="tx1"/>
              </a:solidFill>
            </a:rPr>
            <a:t>Promover, acreditar, evaluar y supervisar los comités de bioética de la investigación, tanto del sector público como del sector privado y respaldar su independencia y autonomía</a:t>
          </a:r>
          <a:endParaRPr lang="es-ES_tradnl" sz="2200" kern="1200" dirty="0">
            <a:solidFill>
              <a:schemeClr val="tx1"/>
            </a:solidFill>
          </a:endParaRPr>
        </a:p>
      </dsp:txBody>
      <dsp:txXfrm>
        <a:off x="1787356" y="0"/>
        <a:ext cx="6442243" cy="1414363"/>
      </dsp:txXfrm>
    </dsp:sp>
    <dsp:sp modelId="{B27BB9B3-760F-9043-B23E-39E78DADA6E8}">
      <dsp:nvSpPr>
        <dsp:cNvPr id="0" name=""/>
        <dsp:cNvSpPr/>
      </dsp:nvSpPr>
      <dsp:spPr>
        <a:xfrm>
          <a:off x="0" y="395433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7D89C4-6B5C-AC49-8EAB-05F15D24B604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smtClean="0">
              <a:solidFill>
                <a:schemeClr val="tx1"/>
              </a:solidFill>
            </a:rPr>
            <a:t>Publicar la lista de los comités de bioética de la investigación acreditados, en proceso de acreditación y aquellos sancionados, en una plataforma de acceso público.</a:t>
          </a:r>
          <a:endParaRPr lang="es-ES_tradnl" sz="2200" kern="1200">
            <a:solidFill>
              <a:schemeClr val="tx1"/>
            </a:solidFill>
          </a:endParaRPr>
        </a:p>
      </dsp:txBody>
      <dsp:txXfrm>
        <a:off x="1787356" y="1555799"/>
        <a:ext cx="6442243" cy="1414363"/>
      </dsp:txXfrm>
    </dsp:sp>
    <dsp:sp modelId="{F013F906-8DC3-8B41-AC37-E94B12E700B8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8FF428-12E7-6844-A2CE-2CCBBE00B353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solidFill>
                <a:schemeClr val="tx1"/>
              </a:solidFill>
            </a:rPr>
            <a:t>Brindar asesoría y resolver las consultas formuladas tanto por los comités de bioética de la investigación, investigadores, promotores, patrocinadores y la autoridad sanitaria.</a:t>
          </a:r>
          <a:endParaRPr lang="es-ES_tradnl" sz="2200" kern="1200" dirty="0">
            <a:solidFill>
              <a:schemeClr val="tx1"/>
            </a:solidFill>
          </a:endParaRPr>
        </a:p>
      </dsp:txBody>
      <dsp:txXfrm>
        <a:off x="1787356" y="3111599"/>
        <a:ext cx="6442243" cy="1414363"/>
      </dsp:txXfrm>
    </dsp:sp>
    <dsp:sp modelId="{0922CBA1-B161-2742-B204-99041CE5C677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6FC92-1F27-9545-A9A5-F9520DC8D6F2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C1252-DBCB-9143-ABD9-5F0C800826D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186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179B-29E1-4243-BE2C-B670CF8CF531}" type="slidenum">
              <a:rPr lang="es-PA" smtClean="0"/>
              <a:pPr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356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179B-29E1-4243-BE2C-B670CF8CF531}" type="slidenum">
              <a:rPr lang="es-PA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s-P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64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179B-29E1-4243-BE2C-B670CF8CF531}" type="slidenum">
              <a:rPr lang="es-PA" smtClean="0"/>
              <a:pPr/>
              <a:t>20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8241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159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367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158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836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122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598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966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324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593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420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760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4CC7E-459D-C446-A42E-2EF417E4EE05}" type="datetimeFigureOut">
              <a:rPr lang="es-ES" smtClean="0"/>
              <a:t>07/25/19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827DA-A0E9-BE44-BC01-11ABDC5967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58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0842"/>
            <a:ext cx="7772400" cy="2593473"/>
          </a:xfrm>
        </p:spPr>
        <p:txBody>
          <a:bodyPr>
            <a:normAutofit/>
          </a:bodyPr>
          <a:lstStyle/>
          <a:p>
            <a:r>
              <a:rPr lang="es-ES_tradnl" dirty="0" smtClean="0"/>
              <a:t>Comité Nacional de Bioética de la Investigación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263147"/>
            <a:ext cx="6400800" cy="1752600"/>
          </a:xfrm>
        </p:spPr>
        <p:txBody>
          <a:bodyPr>
            <a:normAutofit/>
          </a:bodyPr>
          <a:lstStyle/>
          <a:p>
            <a:r>
              <a:rPr lang="es-ES_tradnl" sz="2200" dirty="0" smtClean="0"/>
              <a:t>Argentina Ying B</a:t>
            </a:r>
          </a:p>
          <a:p>
            <a:r>
              <a:rPr lang="es-ES_tradnl" sz="1800" dirty="0" smtClean="0"/>
              <a:t>Presidenta del CNBI</a:t>
            </a:r>
          </a:p>
          <a:p>
            <a:endParaRPr lang="es-ES_tradnl" sz="1800" dirty="0" smtClean="0"/>
          </a:p>
          <a:p>
            <a:endParaRPr lang="es-ES_tradnl" sz="1800" dirty="0" smtClean="0"/>
          </a:p>
          <a:p>
            <a:endParaRPr lang="es-ES_tradnl" sz="1800" dirty="0" smtClean="0"/>
          </a:p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4600"/>
            <a:ext cx="9105900" cy="8963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104942"/>
            <a:ext cx="3644900" cy="14097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-23513" y="1678266"/>
            <a:ext cx="9129413" cy="500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595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Un representante y su suplente de las siguientes (11) instituciones</a:t>
            </a:r>
            <a:endParaRPr lang="es-ES_tradnl" sz="3200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655052" y="1751263"/>
            <a:ext cx="7574547" cy="488156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endParaRPr lang="es-PA" sz="2000" dirty="0">
              <a:solidFill>
                <a:srgbClr val="002060"/>
              </a:solidFill>
            </a:endParaRPr>
          </a:p>
          <a:p>
            <a:pPr algn="l"/>
            <a:endParaRPr lang="es-PA" sz="1000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0" y="5668211"/>
            <a:ext cx="8942916" cy="1235262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26051407"/>
              </p:ext>
            </p:extLst>
          </p:nvPr>
        </p:nvGraphicFramePr>
        <p:xfrm>
          <a:off x="0" y="1417639"/>
          <a:ext cx="9143999" cy="495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170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91825676"/>
              </p:ext>
            </p:extLst>
          </p:nvPr>
        </p:nvGraphicFramePr>
        <p:xfrm>
          <a:off x="0" y="133685"/>
          <a:ext cx="9036496" cy="645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901807" y="2847200"/>
            <a:ext cx="6839739" cy="11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0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/>
              <a:t>FUNCIONES</a:t>
            </a:r>
            <a:endParaRPr lang="es-ES_tradnl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0701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4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CNBI</a:t>
            </a:r>
            <a:br>
              <a:rPr lang="es-ES_tradnl" dirty="0" smtClean="0"/>
            </a:br>
            <a:r>
              <a:rPr lang="es-ES_tradnl" dirty="0" smtClean="0"/>
              <a:t>Funciones 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4186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16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CNBI</a:t>
            </a:r>
            <a:br>
              <a:rPr lang="es-ES_tradnl" dirty="0" smtClean="0"/>
            </a:br>
            <a:r>
              <a:rPr lang="es-ES_tradnl" dirty="0"/>
              <a:t>F</a:t>
            </a:r>
            <a:r>
              <a:rPr lang="es-ES_tradnl" dirty="0" smtClean="0"/>
              <a:t>unciones 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2099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60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 rot="16200000">
            <a:off x="-2355604" y="2944152"/>
            <a:ext cx="5777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0D0D0D"/>
                </a:solidFill>
              </a:rPr>
              <a:t>COMIT</a:t>
            </a:r>
            <a:r>
              <a:rPr lang="es-ES" sz="3200" b="1" dirty="0" smtClean="0">
                <a:solidFill>
                  <a:srgbClr val="0D0D0D"/>
                </a:solidFill>
              </a:rPr>
              <a:t>ÉS ACREDITADOS (11)</a:t>
            </a:r>
            <a:endParaRPr lang="es-ES_tradnl" sz="3200" b="1" dirty="0">
              <a:solidFill>
                <a:srgbClr val="0D0D0D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876483"/>
              </p:ext>
            </p:extLst>
          </p:nvPr>
        </p:nvGraphicFramePr>
        <p:xfrm>
          <a:off x="1096211" y="187158"/>
          <a:ext cx="8154736" cy="667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90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Reuniones Ordinarias </a:t>
            </a:r>
            <a:br>
              <a:rPr lang="es-P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de Evaluación  </a:t>
            </a:r>
            <a:r>
              <a:rPr lang="es-PA" dirty="0">
                <a:solidFill>
                  <a:srgbClr val="002060"/>
                </a:solidFill>
              </a:rPr>
              <a:t/>
            </a:r>
            <a:br>
              <a:rPr lang="es-PA" dirty="0">
                <a:solidFill>
                  <a:srgbClr val="002060"/>
                </a:solidFill>
              </a:rPr>
            </a:br>
            <a:endParaRPr lang="es-ES_tradnl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57056"/>
              </p:ext>
            </p:extLst>
          </p:nvPr>
        </p:nvGraphicFramePr>
        <p:xfrm>
          <a:off x="147053" y="1600200"/>
          <a:ext cx="883652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25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0D0D0D"/>
                </a:solidFill>
              </a:rPr>
              <a:t>Evaluación Bioética  </a:t>
            </a:r>
            <a:endParaRPr lang="es-ES_tradnl" b="1" dirty="0">
              <a:solidFill>
                <a:srgbClr val="0D0D0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676655" y="1764632"/>
            <a:ext cx="3822192" cy="436184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s-ES_tradnl" dirty="0" smtClean="0"/>
              <a:t>Se exige en las publicaciones  en revistas indexadas.</a:t>
            </a:r>
          </a:p>
          <a:p>
            <a:r>
              <a:rPr lang="es-ES_tradnl" dirty="0" smtClean="0"/>
              <a:t>Permite el acceso a fondos nacionales.</a:t>
            </a:r>
          </a:p>
          <a:p>
            <a:r>
              <a:rPr lang="es-ES_tradnl" dirty="0" smtClean="0"/>
              <a:t>Es requisito para el financiamiento de estudios multicéntricos.</a:t>
            </a:r>
          </a:p>
          <a:p>
            <a:r>
              <a:rPr lang="es-ES_tradnl" dirty="0" smtClean="0"/>
              <a:t>Mejora la calidad científica de la investigación en el país.</a:t>
            </a:r>
          </a:p>
          <a:p>
            <a:r>
              <a:rPr lang="es-ES_tradnl" dirty="0" smtClean="0"/>
              <a:t>Establecida en una norma de obligatorio cumplimiento en el país.</a:t>
            </a:r>
          </a:p>
          <a:p>
            <a:endParaRPr lang="es-ES_tradn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-161631" b="-161631"/>
          <a:stretch>
            <a:fillRect/>
          </a:stretch>
        </p:blipFill>
        <p:spPr>
          <a:xfrm>
            <a:off x="4645025" y="1765300"/>
            <a:ext cx="3822700" cy="43608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3900"/>
            <a:ext cx="9144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2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317" y="1591056"/>
            <a:ext cx="7652084" cy="4535107"/>
          </a:xfrm>
        </p:spPr>
        <p:txBody>
          <a:bodyPr>
            <a:normAutofit fontScale="92500" lnSpcReduction="10000"/>
          </a:bodyPr>
          <a:lstStyle/>
          <a:p>
            <a:endParaRPr lang="es-ES_tradnl" sz="3200" dirty="0" smtClean="0"/>
          </a:p>
          <a:p>
            <a:r>
              <a:rPr lang="es-ES_tradnl" sz="3200" dirty="0" smtClean="0"/>
              <a:t>Aseguran el respeto a la dignidad de las personas y a sus derechos humanos.</a:t>
            </a:r>
          </a:p>
          <a:p>
            <a:r>
              <a:rPr lang="es-ES_tradnl" sz="3200" dirty="0" smtClean="0"/>
              <a:t>Verifican   que el proceso del Consentimiento informado sea parte de las buenas prácticas clínicas.</a:t>
            </a:r>
          </a:p>
          <a:p>
            <a:r>
              <a:rPr lang="es-ES_tradnl" sz="3200" dirty="0" smtClean="0"/>
              <a:t>Son acreditados mediante un sistema de calidad en el cual todos los Procedimientos Operativos Estándar están claramente establecidos.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600" b="1" dirty="0" smtClean="0">
                <a:solidFill>
                  <a:srgbClr val="0D0D0D"/>
                </a:solidFill>
              </a:rPr>
              <a:t>Comités de Ética o Bioética</a:t>
            </a:r>
            <a:br>
              <a:rPr lang="es-ES_tradnl" sz="3600" b="1" dirty="0" smtClean="0">
                <a:solidFill>
                  <a:srgbClr val="0D0D0D"/>
                </a:solidFill>
              </a:rPr>
            </a:br>
            <a:r>
              <a:rPr lang="es-ES_tradnl" sz="3600" b="1" dirty="0">
                <a:solidFill>
                  <a:srgbClr val="0D0D0D"/>
                </a:solidFill>
              </a:rPr>
              <a:t>S</a:t>
            </a:r>
            <a:r>
              <a:rPr lang="es-ES_tradnl" sz="3600" b="1" dirty="0" smtClean="0">
                <a:solidFill>
                  <a:srgbClr val="0D0D0D"/>
                </a:solidFill>
              </a:rPr>
              <a:t>istema de control de calidad bioética</a:t>
            </a:r>
            <a:endParaRPr lang="es-ES_tradnl" sz="3600" b="1" dirty="0">
              <a:solidFill>
                <a:srgbClr val="0D0D0D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162"/>
            <a:ext cx="9144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2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600" b="1" dirty="0" smtClean="0">
                <a:solidFill>
                  <a:srgbClr val="0D0D0D"/>
                </a:solidFill>
              </a:rPr>
              <a:t>La Ética como parte de la metodología de la investigación en salud </a:t>
            </a:r>
            <a:endParaRPr lang="es-ES_tradnl" sz="3600" b="1" dirty="0">
              <a:solidFill>
                <a:srgbClr val="0D0D0D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294967295"/>
          </p:nvPr>
        </p:nvSpPr>
        <p:spPr>
          <a:xfrm>
            <a:off x="338667" y="1371601"/>
            <a:ext cx="4160180" cy="52493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_tradnl" dirty="0"/>
          </a:p>
          <a:p>
            <a:r>
              <a:rPr lang="es-ES_tradnl" sz="4000" b="1" dirty="0" smtClean="0">
                <a:solidFill>
                  <a:srgbClr val="000000"/>
                </a:solidFill>
              </a:rPr>
              <a:t>CBI: </a:t>
            </a:r>
            <a:r>
              <a:rPr lang="es-ES_tradnl" sz="3900" dirty="0" smtClean="0">
                <a:solidFill>
                  <a:srgbClr val="000000"/>
                </a:solidFill>
              </a:rPr>
              <a:t>verifica que   el procedimiento que   desarrollará el investigador  garantice  el respeto a los derechos humanos de los sujetos participantes.</a:t>
            </a:r>
          </a:p>
          <a:p>
            <a:endParaRPr lang="es-ES_tradnl" sz="39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Marcador de contenido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-22332" b="-22332"/>
          <a:stretch>
            <a:fillRect/>
          </a:stretch>
        </p:blipFill>
        <p:spPr>
          <a:xfrm>
            <a:off x="4851400" y="1083734"/>
            <a:ext cx="4041648" cy="42130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3066"/>
            <a:ext cx="9077158" cy="5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4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CNBI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67101"/>
            <a:ext cx="8534400" cy="5257215"/>
          </a:xfrm>
        </p:spPr>
        <p:txBody>
          <a:bodyPr>
            <a:normAutofit fontScale="62500" lnSpcReduction="20000"/>
          </a:bodyPr>
          <a:lstStyle/>
          <a:p>
            <a:pPr lvl="1">
              <a:buFont typeface="Arial"/>
              <a:buChar char="•"/>
            </a:pPr>
            <a:r>
              <a:rPr lang="es-ES_tradnl" sz="5100" dirty="0" smtClean="0"/>
              <a:t>Qué </a:t>
            </a:r>
            <a:r>
              <a:rPr lang="es-ES_tradnl" sz="5100" dirty="0"/>
              <a:t>es el Comité Nacional de Bioética de la </a:t>
            </a:r>
            <a:r>
              <a:rPr lang="es-ES_tradnl" sz="5100" dirty="0" smtClean="0"/>
              <a:t>Investigación</a:t>
            </a:r>
            <a:endParaRPr lang="es-ES_tradnl" sz="5100" dirty="0"/>
          </a:p>
          <a:p>
            <a:pPr lvl="1">
              <a:buFont typeface="Arial"/>
              <a:buChar char="•"/>
            </a:pPr>
            <a:r>
              <a:rPr lang="es-ES_tradnl" sz="5100" dirty="0" smtClean="0"/>
              <a:t>Cuáles </a:t>
            </a:r>
            <a:r>
              <a:rPr lang="es-ES_tradnl" sz="5100" dirty="0"/>
              <a:t>son las bases legales que regulan el CNBI</a:t>
            </a:r>
            <a:r>
              <a:rPr lang="es-ES_tradnl" sz="5100" dirty="0" smtClean="0"/>
              <a:t>?</a:t>
            </a:r>
          </a:p>
          <a:p>
            <a:pPr lvl="1">
              <a:buFont typeface="Arial"/>
              <a:buChar char="•"/>
            </a:pPr>
            <a:r>
              <a:rPr lang="es-ES_tradnl" sz="5100" dirty="0" smtClean="0"/>
              <a:t>Cómo </a:t>
            </a:r>
            <a:r>
              <a:rPr lang="es-ES_tradnl" sz="5100" dirty="0"/>
              <a:t>se seleccionan sus miembros</a:t>
            </a:r>
            <a:r>
              <a:rPr lang="es-ES_tradnl" sz="5100" dirty="0" smtClean="0"/>
              <a:t>?</a:t>
            </a:r>
          </a:p>
          <a:p>
            <a:pPr lvl="1">
              <a:buFont typeface="Arial"/>
              <a:buChar char="•"/>
            </a:pPr>
            <a:r>
              <a:rPr lang="es-ES_tradnl" sz="5100" dirty="0" smtClean="0"/>
              <a:t>Cuántos </a:t>
            </a:r>
            <a:r>
              <a:rPr lang="es-ES_tradnl" sz="5100" dirty="0"/>
              <a:t>miembros conforman el CNBI</a:t>
            </a:r>
            <a:r>
              <a:rPr lang="es-ES_tradnl" sz="5100" dirty="0" smtClean="0"/>
              <a:t>?</a:t>
            </a:r>
          </a:p>
          <a:p>
            <a:pPr lvl="1">
              <a:buFont typeface="Arial"/>
              <a:buChar char="•"/>
            </a:pPr>
            <a:r>
              <a:rPr lang="es-ES_tradnl" sz="5100" dirty="0" smtClean="0"/>
              <a:t>Cuáles </a:t>
            </a:r>
            <a:r>
              <a:rPr lang="es-ES_tradnl" sz="5100" dirty="0"/>
              <a:t>son las funciones  del  Comité Nacional de Bioética de la Investigación en Panamá</a:t>
            </a:r>
            <a:r>
              <a:rPr lang="es-ES_tradnl" sz="5100" dirty="0" smtClean="0"/>
              <a:t>?</a:t>
            </a:r>
          </a:p>
          <a:p>
            <a:pPr lvl="1">
              <a:buFont typeface="Arial"/>
              <a:buChar char="•"/>
            </a:pPr>
            <a:r>
              <a:rPr lang="es-ES_tradnl" sz="4700" dirty="0" smtClean="0"/>
              <a:t>Cuántos </a:t>
            </a:r>
            <a:r>
              <a:rPr lang="es-ES_tradnl" sz="4700" dirty="0"/>
              <a:t>y cuáles son los CBI  acreditados</a:t>
            </a:r>
            <a:r>
              <a:rPr lang="es-ES_tradnl" sz="4700" dirty="0" smtClean="0"/>
              <a:t>?</a:t>
            </a:r>
            <a:endParaRPr lang="es-ES_tradnl" sz="5100" dirty="0"/>
          </a:p>
          <a:p>
            <a:pPr lvl="1">
              <a:buFont typeface="Arial"/>
              <a:buChar char="•"/>
            </a:pPr>
            <a:r>
              <a:rPr lang="es-ES_tradnl" sz="5100" dirty="0"/>
              <a:t>Por qué y para qué la evaluación bioética?</a:t>
            </a:r>
          </a:p>
          <a:p>
            <a:pPr marL="457200" lvl="1" indent="0">
              <a:buNone/>
            </a:pPr>
            <a:endParaRPr lang="es-ES_tradnl" sz="5100" dirty="0"/>
          </a:p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33" y="111918"/>
            <a:ext cx="3089888" cy="13851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605" y="6403474"/>
            <a:ext cx="9105900" cy="4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551843">
            <a:off x="612134" y="1461735"/>
            <a:ext cx="7485144" cy="2206338"/>
          </a:xfrm>
        </p:spPr>
        <p:txBody>
          <a:bodyPr>
            <a:noAutofit/>
          </a:bodyPr>
          <a:lstStyle/>
          <a:p>
            <a:pPr algn="ctr"/>
            <a:r>
              <a:rPr lang="es-PA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 </a:t>
            </a:r>
            <a:endParaRPr lang="es-PA" sz="8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230"/>
                    </a14:imgEffect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91438"/>
            <a:ext cx="283371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08316"/>
            <a:ext cx="9077158" cy="11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03750365"/>
              </p:ext>
            </p:extLst>
          </p:nvPr>
        </p:nvGraphicFramePr>
        <p:xfrm>
          <a:off x="342900" y="1138238"/>
          <a:ext cx="8686800" cy="535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1979" y="-127000"/>
            <a:ext cx="3622842" cy="162409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14211" y="895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617368"/>
            <a:ext cx="9144000" cy="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6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Marco legal de la Bioética de la investigación  en Panamá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7838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33" y="6262677"/>
            <a:ext cx="8903367" cy="5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8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98298"/>
            <a:ext cx="80496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2800" b="1" dirty="0"/>
              <a:t>P</a:t>
            </a:r>
            <a:r>
              <a:rPr lang="es-ES_tradnl" sz="2800" b="1" dirty="0" smtClean="0"/>
              <a:t>rincipales pautas éticas  internacionales  para la protección de sujetos humanos que participan en investigación </a:t>
            </a:r>
            <a:endParaRPr lang="es-ES_tradnl" sz="2800" b="1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277601"/>
              </p:ext>
            </p:extLst>
          </p:nvPr>
        </p:nvGraphicFramePr>
        <p:xfrm>
          <a:off x="628650" y="1825625"/>
          <a:ext cx="7753350" cy="43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80667"/>
            <a:ext cx="9144000" cy="7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2922857"/>
              </p:ext>
            </p:extLst>
          </p:nvPr>
        </p:nvGraphicFramePr>
        <p:xfrm>
          <a:off x="133684" y="121889"/>
          <a:ext cx="9010316" cy="675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" y="6261100"/>
            <a:ext cx="89154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3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8907506"/>
              </p:ext>
            </p:extLst>
          </p:nvPr>
        </p:nvGraphicFramePr>
        <p:xfrm>
          <a:off x="240630" y="-93580"/>
          <a:ext cx="8783054" cy="684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30" y="6154153"/>
            <a:ext cx="89154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0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59279582"/>
              </p:ext>
            </p:extLst>
          </p:nvPr>
        </p:nvGraphicFramePr>
        <p:xfrm>
          <a:off x="334719" y="152400"/>
          <a:ext cx="8569811" cy="634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59550"/>
            <a:ext cx="89154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7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498080" cy="3135524"/>
          </a:xfrm>
        </p:spPr>
        <p:txBody>
          <a:bodyPr>
            <a:normAutofit fontScale="90000"/>
          </a:bodyPr>
          <a:lstStyle/>
          <a:p>
            <a:pPr algn="ctr"/>
            <a:r>
              <a:rPr lang="es-PA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Miembros</a:t>
            </a:r>
            <a:br>
              <a:rPr lang="es-PA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entidades representadas en el CNBI designarán sus miembros principales y suplentes, los cuales serán ratificados  por el Ministro de Salud </a:t>
            </a:r>
            <a:endParaRPr lang="es-PA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4850"/>
            <a:ext cx="9144000" cy="17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4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86</TotalTime>
  <Words>1244</Words>
  <Application>Microsoft Macintosh PowerPoint</Application>
  <PresentationFormat>Presentación en pantalla (4:3)</PresentationFormat>
  <Paragraphs>117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predeterminado</vt:lpstr>
      <vt:lpstr>Comité Nacional de Bioética de la Investigación</vt:lpstr>
      <vt:lpstr>CNBI </vt:lpstr>
      <vt:lpstr>Presentación de PowerPoint</vt:lpstr>
      <vt:lpstr>Marco legal de la Bioética de la investigación  en Panamá</vt:lpstr>
      <vt:lpstr>Principales pautas éticas  internacionales  para la protección de sujetos humanos que participan en investigación </vt:lpstr>
      <vt:lpstr> </vt:lpstr>
      <vt:lpstr>Presentación de PowerPoint</vt:lpstr>
      <vt:lpstr>Presentación de PowerPoint</vt:lpstr>
      <vt:lpstr>Miembros Las entidades representadas en el CNBI designarán sus miembros principales y suplentes, los cuales serán ratificados  por el Ministro de Salud </vt:lpstr>
      <vt:lpstr>Un representante y su suplente de las siguientes (11) instituciones</vt:lpstr>
      <vt:lpstr>Presentación de PowerPoint</vt:lpstr>
      <vt:lpstr>FUNCIONES</vt:lpstr>
      <vt:lpstr>CNBI Funciones </vt:lpstr>
      <vt:lpstr>CNBI Funciones </vt:lpstr>
      <vt:lpstr>Presentación de PowerPoint</vt:lpstr>
      <vt:lpstr>Reuniones Ordinarias  Tiempo de Evaluación   </vt:lpstr>
      <vt:lpstr>Evaluación Bioética  </vt:lpstr>
      <vt:lpstr>Comités de Ética o Bioética Sistema de control de calidad bioética</vt:lpstr>
      <vt:lpstr>La Ética como parte de la metodología de la investigación en salud </vt:lpstr>
      <vt:lpstr>Gracias por su atención </vt:lpstr>
    </vt:vector>
  </TitlesOfParts>
  <Company>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Nacional de Bioética de la Investigación Café Científico</dc:title>
  <dc:creator>Argentina Ying</dc:creator>
  <cp:lastModifiedBy>Argentina Ying</cp:lastModifiedBy>
  <cp:revision>10</cp:revision>
  <dcterms:created xsi:type="dcterms:W3CDTF">2019-07-23T01:49:02Z</dcterms:created>
  <dcterms:modified xsi:type="dcterms:W3CDTF">2019-07-25T13:56:57Z</dcterms:modified>
</cp:coreProperties>
</file>