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txt" ContentType="application/tx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3" r:id="rId3"/>
    <p:sldId id="284" r:id="rId4"/>
    <p:sldId id="305" r:id="rId5"/>
    <p:sldId id="306" r:id="rId6"/>
    <p:sldId id="292" r:id="rId7"/>
    <p:sldId id="286" r:id="rId8"/>
    <p:sldId id="308" r:id="rId9"/>
    <p:sldId id="264" r:id="rId10"/>
    <p:sldId id="307" r:id="rId11"/>
    <p:sldId id="260" r:id="rId12"/>
    <p:sldId id="301" r:id="rId13"/>
    <p:sldId id="304" r:id="rId14"/>
    <p:sldId id="289" r:id="rId15"/>
    <p:sldId id="265" r:id="rId16"/>
    <p:sldId id="271" r:id="rId17"/>
    <p:sldId id="273" r:id="rId18"/>
    <p:sldId id="262" r:id="rId19"/>
    <p:sldId id="259" r:id="rId20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FFD9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50" autoAdjust="0"/>
    <p:restoredTop sz="94343" autoAdjust="0"/>
  </p:normalViewPr>
  <p:slideViewPr>
    <p:cSldViewPr>
      <p:cViewPr varScale="1">
        <p:scale>
          <a:sx n="111" d="100"/>
          <a:sy n="111" d="100"/>
        </p:scale>
        <p:origin x="438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002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media/image36.txt>&#65533;&#65533;&#65533;&#65533; JFIF  ` `  &#65533;&#65533; ZExif  MM *           J        Q       Q      &#65533;Q      &#65533;     &#65533;&#65533;  &#65533;&#65533;&#65533;&#65533; C 		
 $.' ",#(7),01444'9=82<.342&#65533;&#65533; C			2!!22222222222222222222222222222222222222222222222222&#65533;&#65533; k&#65533;" &#65533;&#65533;           	
&#65533;&#65533; &#65533;   } !1AQa"q2&#65533;&#65533;&#65533;#B&#65533;&#65533;R&#65533;&#65533;$3br&#65533;	
%&'()*456789:CDEFGHIJSTUVWXYZcdefghijstuvwxyz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        	
&#65533;&#65533; &#65533;  w !1AQaq"2&#65533;B&#65533;&#65533;&#65533;&#65533;	#3R&#65533;br&#65533;
$4&#65533;%&#65533;&'()*56789:CDEFGHIJSTUVWXYZcdefghijstuvwxyz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&#65533;   ? &#65533;|F&#65533;&#65533;&#1792;&#65533;&#65533;.8&#65533; &#65533;&#65533;D7 &#892;'&#41131;k&#65533;&#65533;=x&#65533;&#65533;&#65533;w?&#65533;1&#65533;&#1943;&#65533;^&#65533;(&#65533;L@&#65533;8v&#65533;pOS&#65533;&#65533;&#65533;(rR&#65533;&#35599;&#65533;&#65533;Z&#65533;oDX&#65533;&#65533;{[&#65533; &#2033;M:&#65533;&#65533;v&#65533;&#65533; &#65533;b&#65533;&#65533;&#65533;&#65533;&#65533;*1Eu&#65533;&#65533;&#65533;&#65533;&#65533;&#65533;RA&#65533;z&#65533;)t&#65533;<j&#65533;&#65533;&#65533;&#65533;&#65533;&#65533;lfm&#65533;I3&#65533;&#65533;&#65533;&#65533;&#65533;&#40505;&#65533;&#65533;!;Y&#65533;K&#65533;&#65533;&#65533;&#65533;&#65533;o&#65533; ~&#65533;&#1673;&#65533; >&#65533;&#65533; &#65533;&#65533;V&#65533;uG&#65533;D&#65533;#<haO1&#65533;YO&#65533;&#65533;&#65533;&#65533; >&#65533;&#65533;&#65533;&#65533;#&#65533;&#65533;&#65533;&#65533;9&#65533;u&#65533;&#65533;	P|&#65533;&#65533;L&#1191;Z&#65533;G&#65533;wk&#65533;&#65533;eBpW&#65533;&#65533;.&#65533; j'&#65533;&#65533;&#65533;&#65533; &#2033;G&#65533;&#65533;&#1005;&#65533;&#65533;&#65533;z\&#65533;&#65533;"&#65533;&#65533;&#65533;W6&#65533;@&#65533;8&#65533;&#65533;&#63461;$>&#65533;>&#65533;&#65533;771[[!&#65533;H&#65533;O`&#65533;S&#65533;O&#65533;(Z&#65533;&#65533;o&#65533;a&#65533;=F&#65533;n&#65533;&#65533;&#65533;&#65533;&#65533;}m&#65533; &#65533;&#1571;&#65533;Q?&#65533;&#65533;&#65533;&#65533;&#65533;&#65533;&#841;&#65533;&#65533;T&#65533;n&#65533;&#65533;&#65533;i&#65533;&#65533;&#65533;V&#65533;6&#65533;&#65533;&#1095360;yq1f&#65533;&#65533;qN&#65533;z45&#65533;&#65533;&#65533;&#65533;<<&#65533;|&#65533;&#65533;&#65533;&#65533;&#1005;&#65533;&#65533;&#65533;j'&#65533;&#65533;&#65533;&#65533; &#2033;To [[&#65533;e&#65533;f&#65533;&#1097;&#65533;&#65533;&#65533;#&#1722;&#65533;;&#65533;&#65533;&#65533;&#65533;%&#65533;&#65533;.&#65533;ck&#65533;yp&#65533;&#65533;&#65533;-&#65533;&#65533;&#65533;*&#1507;J*svL!&#65533;&#65533;&#65533;&#65533;&#65533;0?&#65533;&#65533;}m&#65533; &#65533;&#1571;&#65533;Q?&#65533;&#65533;&#65533;&#65533;&#65533;&#65533;w&#65533;|;}&#65533;C&#65533;w&#699;&#65533;nFS&#65533;&#65533;&#65533;Y5&#65533;*EJ&#65533;D&#65533;&#65533;&#65533;Ynjj'&#65533;&#65533;&#65533;&#65533; &#2033;G&#65533;&#65533;&#1005;&#65533;&#65533;&#65533;&#65533;EW*'&#65533;&#65533;&#65533;&#65533;O&#65533;&#65533;&#65533;&#65533; &#65533;b&#65533;&#65533;D&#65533; &#65533;[&#65533;&#65533;+.&#65533;9Pr&#65533;&#65533;&#1673;&#65533; >&#65533;&#65533; &#65533;&#65533;Q&#65533;&#65533;&#65533;&#65533;&#65533;o&#65533; ~&#65533;e&#65533;G*SS&#65533;Q?&#65533;&#65533;&#65533;&#65533;&#65533;&#65533;?&#65533;&#65533;}m&#65533; &#65533;&#1578;&#65533;V&#65533;w&#65533;j&#65533;&#65533;&#65533;&#65533;\I&#65533;&#65533;&#65533;t5=&#65533;&#65533;=&#1992;&#65533;&#65533;&#65533;E&#478;&#65533;;9&#65533;U&#65533;&#65533;y&#65533;&#65533;Y&#65533;t&#65533;&#65533;oe&#65533;J&#65533;&#65533;&#65533;&#65533;&#65533;Q?&#65533;&#65533;&#65533;&#65533;&#65533;&#65533;?&#65533;&#65533;}m&#65533; &#65533;&#1578;&#65533;&#65533;&#65533;&#65533;n&#65533;sbf&#65533;f&#65533;&#65533;&#65533;&#65533;I&#65533;&#65533;&#65533;q&#65533;R[188&#65533;3S&#65533;Q?&#65533;&#65533;&#65533;&#65533;&#65533;&#65533;?&#65533;&#65533;}m&#65533; &#65533;&#1580;&#65533;)&#65533;r&#65533;&#65533;&#1673;&#65533; >&#65533;&#65533; &#65533;&#65533;Q&#65533;&#65533;&#65533;&#65533;&#65533;o&#65533; ~&#65533;t&#65533;&#65533;otm?Q&#65533;X&#65533;&#65533;[&#65533;&#65533;&#65533;,&#65533;&#65533;&#65533;&#65533;&#65533;j&#65533;j&#65533;&#65533;&#65533;&#65533;&#65533;14&#65533;!9V@q&#65533;+&#65533;&#65533;k&#65533;&#820;&#65533;&#65533;[&#65533;&#65533;R&#65533;&#65533;&#65533;&#65533;&#65533;&#65533;&#65533;O&#65533;&#65533;&#65533;&#65533; &#65533;b&#65533;&#65533;D&#65533; &#65533;[&#65533;&#65533;+>&#65533;&#65533;&#65533;M&#65533;&#65533;)2&#225;*H&#65533;&#65533;u%&#65533;&#65533;\vf&#65533;&#65533;&#65533;&#1005;&#65533;&#65533;&#65533;j'&#65533;&#65533;&#65533;&#65533; &#2033;M&#65533;4CF&#65533;&#65533;k&#65533;Dkx&#65533;H~`K(&#65533;8&#65533;&#65533;&#65533;fb&#65533;&&#65533;&#65533;&#65533;&#65533;&#65533;&#65533;3W&#65533;Q?&#65533;&#65533;&#65533;&#65533;&#65533;&#65533;?&#65533;&#65533;}m&#65533; &#65533;&#1580;&#65533;Q&#65533;&#65533;TO)&#65533;&#65533;&#65533;&#65533;&#65533;&#65533;o&#65533; ~&#65533;&#1673;&#65533; >&#65533;&#65533; &#65533;&#65533;VV(&#65533;&#65533;9M_&#65533;D&#65533; &#65533;[&#65533;&#65533;(&#65533;&#65533;O&#65533;&#65533;&#65533;&#65533; &#65533;b&#65533;&#65533;F(&#65533;A&#65533;j&#65533; j'&#65533;&#65533;&#65533;&#65533; &#2033;G&#65533;&#65533;&#1005;&#65533;&#65533;&#65533;&#65533;&#65533;1G*SW&#65533;Q?&#65533;&#65533;&#65533;&#65533;&#65533;&#65533;?&#65533;&#65533;}m&#65533; &#65533;&#1580;&#65533;Q&#65533;9Pr&#65533;&#65533;&#1673;&#65533; >&#65533;&#65533; &#65533;&#65533;Q&#65533;&#65533;&#65533;&#65533;&#65533;o&#65533; ~&#65533;eb&#65533;Q&#643;&#65533;&#65533;&#65533;&#65533;O&#65533;&#65533;&#65533;&#65533; &#65533;b&#65533;&#65533;D&#65533; &#65533;[&#65533;&#65533;++b&#65533;T&#65533;&#65533;&#65533;&#65533;&#1005;&#65533;&#65533;&#65533;j'&#65533;&#65533;&#65533;&#65533; &#2033;YX&#65533;r&#65533;&#65533;5&#65533;&#65533;}m&#65533; &#65533;&#1571;&#65533;Q?&#65533;&#65533;&#65533;&#65533;&#65533;&#65533;&#65533;&#65533;&#65533;&#65533;)&#65533;&#65533;&#65533;&#65533;&#65533;&#65533;o&#65533; ~&#65533;&#1673;&#65533; >&#65533;&#65533; &#65533;&#65533;VV(&#65533;&#65533;9M_&#65533;D&#65533; &#65533;[&#65533;&#65533;(&#65533;&#65533;O&#65533;&#65533;&#65533;&#65533; &#65533;b&#65533;&#65533;F(&#65533;A&#65533;j&#65533; j'&#65533;&#65533;&#65533;&#65533; &#2033;G&#65533;&#65533;&#1005;&#65533;&#65533;&#65533;&#65533;&#65533;1G*SW&#65533;Q?&#65533;&#65533;&#65533;&#65533;&#65533;&#65533;?&#65533;&#65533;}m&#65533; &#65533;&#1580;&#65533;Q&#65533;9Pr&#65533;&#65533;&#1673;&#65533; >&#65533;&#65533; &#65533;&#65533;Q&#65533;&#65533;&#65533;&#65533;&#65533;o&#65533; ~&#65533;ec&#1932;{&#65533;&#699;&#65533;&#65533;&#65533;&#65533;O&#65533;&#65533;&#65533;&#65533; &#65533;b&#65533;&#65533;D&#65533; &#65533;k&#65533;&#65533;++&#65533;c&#1934;U&#65533;9M_&#65533;D&#65533; &#65533;k&#65533;&#65533;(&#65533;&#65533;O&#65533;&#65533;&#65533;&#65533; &#65533;b&#65533;&#65533;&#65533;F=&#65533;&#65533;]&#65533;&#65533;&#65533;&#65533;&#65533;O&#65533;&#65533;&#65533;&#65533; &#65533;b&#65533;&#65533;D&#65533; &#65533;k&#65533;&#65533;++&#65533;c&#1934;U&#65533;9M_&#65533;D&#65533; &#65533;k&#65533;&#65533;(&#65533;&#65533;O&#65533;&#65533;&#65533;&#65533; &#65533;b&#65533;&#65533;&#65533;F=&#65533;&#65533;]&#65533;&#65533;&#65533;&#65533;&#65533;O&#65533;&#65533;&#65533;&#65533; &#65533;b&#65533;&#65533;D&#65533; &#65533;k&#65533;&#65533;++&#65533;c&#1934;U&#65533;9M_&#65533;D&#65533; &#65533;k&#65533;&#65533;(&#65533;&#65533;O&#65533;&#65533;&#65533;&#65533; &#65533;b&#65533;&#65533;&#65533;F=&#65533;&#65533;]&#65533;&#65533;&#65533;&#65533;&#65533;O&#65533;&#65533;&#65533;&#65533; &#65533;b&#65533;&#65533;D&#65533; &#65533;k&#65533;&#65533;++&#65533;c&#1934;U&#65533;9M_&#65533;D&#65533; &#65533;k&#65533;&#65533;(&#65533;&#65533;O&#65533;&#65533;&#65533;&#65533; &#65533;b&#65533;&#65533;&#65533;F=&#65533;&#65533;]&#65533;&#65533;&#65533;&#65533;&#65533;O&#65533;&#65533;&#65533;&#65533; &#65533;b&#65533;&#65533;D&#65533; &#65533;k&#65533;&#65533;++&#65533;c&#1934;U&#65533;9N&#65533;&#65533;&#65533;P&#65533;&#65533;3&#65533;&#65533;&#65533;8&#65533;&#65533;#&#65533;#?&#65533;Y&#65533;&#65533;&#65533;&#65533;&#65533;&#65533;&#65533;&#65533; &#65533;&#65533;&#65533; &#65533;&#65533;}.q&#65533;t&#65533;&#65533;!&#65533;&#65533;&#65533;&#65533;&#65533;?&#65533;&#65533;77X<"&#65533;U&#65533;*&#65533;e6&#65533;VM&#65533; [&#65533;&#65533;O&#65533;6&#65533;W&#65533;U&#65533;&#65533;&#65533;D&#65533;]R&#65533;K&#65533;	#K&#65533;>&#65533;8CY@T&#65533;&#65533;&#65533;k&#65533;&#65533;&#65533;&#65533;&#65533;i&#1728; kV&#65533;&#65533;*&#1380;&#65533;&#1319;i%&#65533;|&#65533;&#65533;&#65533;9i&#65533;&#65533;D&#65533;v&#65533;t&#65533;%&#65533;g&#65533;#&#65533;dQ&#65533;&#65533;&#65533;&#65533;?O&#65533; &#65533;&#65533;?&#65533;&#65533;&#44347;95&#65533;&#65533;I"&#65533;&#65533;;&#65533;&#65533;8&#65533;&#65533;Z&#65533;&#65533;&#65533;R&#65533;Pk&#65533;Y&#65533;#&#65533;&#65533;~&#65533;&#65533;&#65533;&#65533;2W&#65533;&#65533;&#65533;:F&#65533;?&#65533;&#65533;O>&#65533;&#65533;O&#65533;o&#65533;&#65533;q_j2[[i&#65533;4&#65533;&#65533;&#65533;&#552;&#65533;N &#65533;_&#65533;&#65533;h	m,&#65533;&#65533;&#65533;E&#65533;&#348;H&#65533;&#65533;&#65533;&#65533;H &#65533;&#65533;&#65533;&#65533;&#888;>&#65533; &#65533;cK&#65533;&#646;&#1482;R&#65533;&#65533;u&#65533;.&#65533;e&#65533;&#65533;&#1519;-&#65533;w&#65533;7&#65533;&#65533;h&#65533;&#65533;,?&#65533;&#65533; &#65533;&#65533;3&#65533;&#65533;s&#65533;X&#65533;D&#65533;]w&#65533;:$&#65533;&#33513;Z&#65533;Ny2F&#65533;&#65533;&#65533;&#65533;s&#65533;<&#65533;&#65533;`&#65533;&#65533;&#65533;0&#65533;>&#65533;&#65533;1wIS&#65533;&#65533;&#65533;&#65533;}xk&#65533;&#65533;&#65533;-&#65533;8SO&#65533;&#65533;&#65533;S5&#1947;l!3D&#65533;&#2030;&#65533;q&#65533;&#65533;%-&#1708;&#65533;*z^&#65533;v&#65533;E&#65533;F]V&#65533;_&#65533;z6
&#65533;&#1493;L?xk&#65533;&#691;	f8gR&#65533;Ri&#65533;C&#65533;&#65533;r&#65533;xG&#65533;&#65533;m5}N&#65533;^R|s&#65533;&#65533;	&#65533;&#65533; &#65533;&#430;&#65533;&#65533;&#65533;&#65533;&#65533;&#65533;F&#817;:&#65533;&#65533;H#&#65533;vy&#65533;=+&#65533;&#65533;&#65533;|q&#65533;mN&#65533;&#65533; F5Y&#65533;&#65533;&#65533;&#65533;&#65533;g&#65533;}&#65533;)&#65533;&#65533;&#65533;^&#65533;&#65533;:&#65533;x&#65533;v_&#65533;&#65533;U:i&#1663;&#65533;&#65533;}&#65533;Z&#65533;6&#65533;<QXG&#65533;GQ&#65533;&#65533;&#65533;-&#65533;c&#65533; &#65533;L&#65533;&#65533; &#65533;9&#65533;&#65533;&#65533;&#1773;A&#65533;k&#65533;&#65533;tr&#65533;&#65533;'&#65533;R2jM2&#65533;=7R&#65533;&#65533;&#65533;&#65533;&#65533;6&#65533;&#65533;
Ol&#65533;4&#65533;&#1319;F&#65533;M]&#65533;&#65533;9&#65533;qt&#65533;F&#65533;&#1981;t&#65533;&#65533;&#65533;&#65533;&#65533;&#65533;&#65533;.&#65533;&#65533; dp&#65533;&#65533;q&#65533;QnX&#65533;y|&#65533;&#65533;&#65533;rk&#65533;4&#65533;
I&#65533;X&#65533;&#65533;t&#65533;D&#65533;PGwt#~1&#65533;1&#1242;&#1655;&#65533;&#1451;&#65533;n&#65533;&#65533;&#65533;9&#65533;~Q&#65533;&#65533;|&#65533;&#65533;p&#65533;\&#65533;&#65533;K&#1785;n&#65533;P&#65533;&#65533;XD&#65533;*&#65533;&#65533;3\8"&#65533;&#65533;]&#65533;&#65533;&#65533;&#65533;&#65533;m~&#65533;g&#65533;&#65533;6&#65533;&#58774;&#65533;N&#65533;&#5554;&#65533;&#65533;&#65533;&#65533;p&#65533;kPm&#65533;&#65533;6:&#65533;_&#675;&#65533;&#65533;&#65533;-&#946;&#65533;&#65533;f+#&#65533;kf&#65533;h&#65533;&#65533; q&#65533;&#65533;&#65533;&#65533;o&#65533;E&#65533;&#65533;&#65533;&#65533;Y&#1911;*1&#65533;<b&#65533;&#65533;&#65533;%&#65533;&#65533;&#65533;&#65533;J&#65533;8&#65533;&#65533;_0&#65533;d&#65533;&#65533;&#65533;&#65533;&#65533;t<&#437620;&#65533;&#65533;M&#65533;&#1926;K&#65533;&#65533;&#65533;&#65533;&#65533;&&#65533;<1&&#65533;d.e&#65533;&#1094456;O*&#65533;&#65533;&#787;'&#65533;&#65533;V&#65533;&#65533;|!&#65533;	&#65533;&#619;&#65533;&#65533;&#65533;&#65533;&#65533;(&#65533;&#65533;B8&#65533;>&#65533;k&#65533;&#65533;(&#65533;%1&#65533;m`&#65533;&#1466;&#65533;&#65533; &#65533;I&#65533;k&#65533;&#65533;3&#65533;+&#65533;#$&#65533;J&#65533;&#65533;OaS&#65533;&#65533;&#65533;q&#65533;&#65533;W&#65533;&#65533;&#65533;&#65533;e&#65533;+V&#65533;&#65533;&#65533;|&#65533;&#65533;_]{&#65533;pJ&#65533;T 8&#65533;2&#65533;iw?
&#65533;.u}W&#65533;:&#65533;&#65533;08&#65533;&#65533;&#65533;G&#65533;6&#65533;&#65533;A'=&#65533;^o;}&#65533;&#65533;i&#65533;1@$&#65533;&#65533;b&#65533;&#65533;'&#65533;&#65533;&#65533;MK_&#65533;&#65533;|5&#65533;h&&#65533;&#65533;&#65533;&#65533;&#65533;&#65533;;&#65533;&#65533;&#65533;1&#65533;&#65533;&#65533; J&#65533;n&#65533;x&#65533;&#65533;&#65533;&#65533;M&#65533;&#65533;&#65533;&#65533;5xS&#65533;&#65533;&#65533;&#65533;3&#65533;&#65533;&#65533;H&#65533;&#65533;&#13934;L-&#65533;&#65533;j1&#65533;&#65533;w&#65533;&#65533;O&#65533;C&#65533;&#65533;h&#1502;&#65533;&#428;|3mwn[6&#1190;Ur&#65533;&#65533;x&#510;z+&#65533;&#65533;&#65533;&#65533;y&#65533;&#65533;C&#65533;veN&#65533;H&#65533;&#65533;&#65533;5gY&#65533;:&#65533;&#65533;&#65533;&#65533;&#65533;F&#65533;&#65533;F&#65533;,&#65533;$}G&#65533;&#65533;&#65533;ymzu&#65533;&#65533;7&#557;g}&#65533;&#65533;_&#65533;&#65533;u&#65533;n&#65533;\&#65533;&#65533;&#65533;tgO&#65533;&#65533;X&#65533;w&#65533;&#61934;&#65533;&#65533;=.&#65533;&#65533;&#65533;5Q%&#872;q&#65533;rKc&#65533;&#437;&#65533;&#65533;U&#65533;&#1381;&#387;&#65533;&#65533;W&#65533;J&#65533;&#65533;&#65533;&#65533;,&#65533;&#65533;&#65533;&#65533;t&#65533;&#65533;g#&#65533;z&#447;s&#65533;iN&#65533;&#65533;&#65533;&#65533;&#65533;&#65533;Y&#65533;g&#65533;q&#65533;&#65533;+b&#65533;&#65533;&#65533;Ze&#65533;&#487;&#65533;6\&#65533;&#65533;@n&#65533;w&#65533;&#65533;&#30362;&#65533;}gt&#65533;&#65533;3&#47482;__&#65533;!&#65533;&#65533;&#915;k&#65533;&#743;_&#65533;&#65533;&#1254;&#65533;&#1150;k&#65533;&#65533;&#65533;]^&#65533;&#65533;L&#65533;&#792;&#65533;&#65533;zf&#65533;.<%&#65533;j&#65533;(&#65533;.>&#150;&#65533;]&#65533;&#65533;u%&#65533;cb&#65533;_/ &#65533;&#65533;&#65533;o&#65533;YZv&#65533;&#65533;&#65533;&#65533;&&#65533;&#65533;&#65533;opa&#65533;&#65533;&#65533;u&#65533;&#1209;&#65533;&#65533;&#65533;7^ &#65533;&#65533;&#65533; s[!&#65533;8#&#65533;&#65533;n=s&#65533;&#65533;
&#65533;8|MZ&#65533;-rW&#65533;&#65533;&#65533;&#65533;&#65533;k*&#65533;)&#1231;&#65533;&#65533;&#65533;io&#65533;&#65533;&#1268;[&#1589;;-`xZ&#65533;&#65533;&#65533;uI&#65533;7&#65533;&#65533; 8&#65533;;&#65533;&#1276;&#65533;&#65533;&#65533;&#65533;E&#65533;&#65533;&#65533;&#65533;"&#65533;&#65533;&#65533;Q>Ub&#65533;&#65533;&#65533; 1&#65533;&#65533;&&#65533;&#65533;&#65533;h&#65533;&#65533;&#65533;{L&#65533;[&#65533;&#65533;&#65533;.K&#65533;&#1509;Og&#65533;k&#65533;4(&#65533;&#65533;&#65533;6&#65533;R&#65533;.#$&#65533;&#65533;&#65533;&#65533;&#1204;&#65533;&#65533;&#65533;(.k&#65533;ux&#65533;}:;&#65533;<^&#65533;K^&#65533;;&#65533;4|&#65533;&#65533;&#65533;&#65533;e&#65533;L&#65533;&#65533;K&#65533;6D&#65533;FUI%}	&#65533;>&#65533;&#65533;&#65533;W&#65533;&#65533;&#65533;&#65533;izQ&#65533;&#65533;M&#337;&#65533;mF,&#65533;|&#65533;&#65533;9&#65533;&#65533;&#65533;+&#65533;&#279;&#65533;&Mr&#65533;&#65533;&#65533;&#65533;U&#65533;&#523;&#65533;c#&#65533;#&#65533;&#65533;V&#65533;t^!M2&#65533;	"&#65533;&#65533;bc&#65533;&#65533;&#65533;1&#65533;;&#65533;J&#65533;
n&#65533;&#65533;a&#65533;&#65533;&#65533;&#65533;?=Lc&#65533;&#65533;&#65533;+&#65533;&#1214;&#1763;&#65533;&#65533;&#1268;&#65533;_P&#65533;R&#65533;&#65533;+&#65533;&#65533;v&#65533;t&#65533;P&#65533;08&#65533;&#65533;&#65533;Pk:&&#65533;&#65533;&#65533;o-&#65533;gE&#65533;&#65533;x&#65533;F&#12411;&#65533;$7&#65533;\&#65533;&#65533;&#65533;o-<]?&#65533;&#65533;&#65533;&#65533;&#65533;J&#65533;4*&#65533;n&#65533;3&#1451;&#65533;k&#65533;&#65533;&#65533;%&#65533;_fXo@&#65533;#$&#65533;&#65533; &#65533;&#65533;&#65533;<&#65533;&#65533;&#65533;&#65533;&#65533;&#65533;&#65533;V&#65533;&#65533;&#29473;&#65533;&#65533;&#65533;&#65533;&#65533;W&#65533;&#65533;S&#65533;-&#65533;&#65533;.&#65533;}k&#65533;h4q&#65533;&#65533;P&#65533;&#65533;&#65533;&#65533;I&#65533; &#65533;&#65533;&#65533;x&#65533;&#65533;&#65533;&#65533;&#65533;&#65533;&#65533;&#65533;u&#65533;7E&#65533;z&#65533;G8&#65533;&#65533;&#65533; &#65533;&#65533;/&#65533;&#65533;xwK&#65533;&#65533;&#65533;ck&#65533;3&#65533;`&#65533;&#65533;&#65533;?
&#65533;,&#65533;&#1508;&#65533;&#65533;_&#65533;&#1534;&#65533;&#65533;1&#65533;&#65533;h&#65533;/g&#65533;~&#65533;]Zi7<(&#65533;&#427;&#65533;&#65533;o&#65533;&#65533;0&#65533;&#65533;&#65533;@&#65533;&#65533;yS&#65533;N}&#65533;&#391;&#65533;K|[Vi"&#65533;&#65533;&#1597;&#65533;n&#65533;0r[&#65533;O&#65533; &#65533;&#65533;-S_&#65533;&#65533;&#65533;=&#65533;&#65533;o
[&#65533;I&#65533;	C&#65533;v&#65533;&#65533;:&#65533;M&#65533;&#65533;7&#65533;&#65533;e&#65533;-&#65533;I!B&#65533;p5&#65533;&#65533;\&#65533;N&#65533;&#65533;&#65533;{&#1835;Kk&#65533;&#65533;j&#65533;&#65533;&#65533;&#65533;&#65533;&#65533;W~&#65533;M&#65533;Yi&#65533;_&#65533;<G&#9844;&#65533;&#65533;&#65533;"&#65533;&#65533;b&#65533;7&#420;&#704;J&#65533;`O&#65533;=)&#65533;$&#65533;&#65533;&#65533;|&#65533;&#65533;&#65533;4&#65533;k;&#65533;9c&#65533;8"&#65533;&#65533;'?'&#65533;G&#65533;C&#1459;t&#65533;&#65533;i&#65533;&#65533;il&#65533;&#65533;&#65533;K7'`'&#65533;^j&#65533;&#65533;&#65533;k&#65533;~&#65533;&#65533;&#608;&#65533;&#65533;&#65533;&#65533;|&#65533;&#65533;&#65533;+&#65533;&#275;&#65533;E<%V&#65533;k&#65533;&#65533;&#65533; f&#1707;&#65533;Xw&#65533;&#65533;Ku&#65533;&#65533;:&#65533;&#65533;z&#65533;&#65533;D&#65533;m&#65533;&#65533;}&#65533;&#65533;&#65533;&#1176;2&#65533;&#65533;16&#1550;~Ps&#65533;&#1482;&#65533;&#65533;&#65533;&#65533;&#65533;_&#375;:&#455;&#65533;&#65533;&#65533;&#65533;FxQ.&#65533;>b GA&#1232;1\&#2004;&#65533;&#2006;&#65533;B&#65533;&#65533;&#1373;&#65533;&#65533;&#65533;&#65533;b#RjQw&#1065;&#65533;&#1140;&#1407;)h&#65533;Tr{B&#65533;&#65533;F&#65533;V&#65533;&#65533;&#65533;&#65533;Z9P{B&#65533;&#65533;F&#65533;V&#65533;&#65533;&#65533;&#65533;Z9P{B&#65533;&#65533;F&#65533;V&#65533;&#65533;&#65533;&#65533;Z9P{B&#65533;&#65533;F&#65533;V&#65533;&#65533;&#65533;&#65533;Z9P{B&#65533;&#65533;F&#65533;V&#65533;&#65533;&#65533;&#65533;Z9P{B&#65533;&#65533;F&#65533;V&#65533;&#65533;&#65533;&#65533;Z9P{B&#65533;&#65533;F&#65533;V&#65533;&#65533;&#65533;&#65533;Z9P{B&#65533;&#65533;F&#65533;V&#65533;&#65533;&#65533;&#65533;Z9P{B&#65533;&#65533;F&#65533;V&#65533;&#65533;&#65533;&#65533;Z9P{B&#65533;&#65533;F&#65533;V&#65533;&#65533;&#65533;&#65533;Z9P{B&#65533;&#65533;F&#65533;V&#65533;&#65533;&#65533;&#65533;Z9P{B&#65533;&#65533;F&#65533;V&#65533;&#65533;&#65533;&#65533;Z9P{B&#65533;&#65533;6&#1407;({Q&#65533;j|&#65533;=&#65533;Smj&#2004;=&#65533;&#65533;&#65533;=&#65533;Smj&#2004;=&#65533;&#65533;&#65533;=&#65533;Smj&#2004;=&#65533;&#65533;&#65533;=&#65533;Smj&#2004;=&#65533;&#65533;&#65533;=&#65533;Smj&#2004;=&#65533;&#65533;&#65533;=&#65533;Smj&#2004;=&#65533;&#65533;&#65533;=&#65533;Smj&#2004;=&#65533;&#65533;&#65533;=&#65533;Smj&#2004;=&#65533;&#65533;&#65533;=&#65533;Smj&#2004;=&#65533;&#65533;&#65533;=&#65533;&#65533;C&&#65533;EO[&#65533; &#1161;&#65533;&#65533;&#65533;uy&#65533;<?t#&#65533;#&#65533;&#1833;&#65533;&#65533;<&#65533;T&#65533;&#65533;&#65533;&#65533;&#65533;&#65533; &#65533;&#65533;&#65533;&#65533; 
&#65533;*J&#65533;%&#65533;&#65533;&#65533;j&#65533;&#65533;&#1374;&#65533;9e&#65533;&#65533;&#65533;&#65533;&#65533;p&#65533;&lxh&#65533;]?&#65533;[&#65533;&#65533; &#65533;Z&#65533;5=Qoon.|&#65533;&#65533;t&#65533;&#65533;.Np+O&#65533;&#65533;"&#65533;&#65533;i&#65533; v&#65533;&#65533;B&#65533;_&#65533;&#65533;&#65533;~&#65533;"&#65533;&#65533;{&#65533;u&#65533;&#65533;&#65533;I&#65533;7}&#65533;-O2&#65533;&#65533; &#65533;&#65533;&#65533;&#65533;&#65533;&#65533;&#65533;2f&#65533;;X&#65533;Gybx&#65533;&#65533;&#65533;,sG&#65533;&#65533;d&#65533;i&#65533;N&#65533;&#65533;6&#65533;&#65533; &#65533;&#65533;&&#65533;uO&#65533;&#65533;n&#65533;D&#65533;&#738;&#65533;&#65533; &#65533;&#65533;'&#65533;&#65533;&#65533;&#65533;Cl:&#65533;&#65533;&#65533;&#65533;&#65533; &#65533;\&#65533;&#65533;&#65533;M&#65533;&#65533;b[tSyQG[G,OO&#65533;5&#65533;&#65533;JL&#65533;&#65533;&#65533;un&#65533;&#65533;R2yy&#65533;Z&#65533;&#1021;&#65533;&#65533; &#65533;&#65533;&#65533;C#&#65533;&#65533;&#65533;&#65533;&#65533;&#65533; mg_&#65533;&#1583;&#65533;&#65533;&#1828;&#65533;; ?|_&#65533;&#65533;&#65533;&#1967;x&#65533;g&#65533;|8[A&#65533;6&#65533;F>|P&#65533;&#65533;&#65533;&#45655;&#65533;3&#739;C&#65533;(&#259;P_&#65533;P&#65533;,&#65533;C&#65533;2&#65533;&#65533;&#65533;&#65533;&#65533;&#65533;&#65533;j&#65533;^*&#65533;[=&#65533;&#65533;	RU}&#65533;&#65533;2z.&#65533;&#65533;&#65533;&#65533;v2W&#65533;=5E&#65533; &#65533;|&#65533;&#65533;k&#65533;&#65533;LJk&#65533;&#65533;&#945;t&#65533;&#65533;@&#65533;]&#65533;F &#65533;k&#65533;n&#65533;	&#65533;}&#65533;	F&#65533;|&#65533;&#65533;o&#65533;3&#65533;&#65533;K&#65533;&#65533;Q&#1590;&#65533;&#65533;&#65533;&#65533;&#65533;n&#65533;.<&#65533;.&#65533;r&#65533;&#65533;n&#65533;&#65533;&#65533;G&#65533;v+&#65533;&#65533;zk&#65533;&#65533; &#65533;&#65533;&#65533;&#65533;ah&#65533;Yu?&#65533;\&#65533; &#65533;RW&#65533;x&#65533;&#65533;k=7&#65533;k&#65533;w&#65533;[F&#65533;j	&#65533;cJ&#65533;&#65533;&#65533;	$&#65533;G&#65533;&#65533;sNt&#65533;FV\&#65533;&#65533;<&#65533;8ZU\&#65533;&#65533;&#65533;9/&#65533;T&#65533;&#65533;O&#65533;&#65533; &#65533;&#65533; &#65533;Ov&#65533;<&#65533;&#65533;	&#65533; &#65533;V&#65533;&#2021;&#65533;&#65533;s&#65533;&#65533;&#65533;&#65533; &#65533; &#65533;&#65533;I7H&#65533;,&#65533;&#1500;g&#65533;R&#65533; &#65533;&#65533;&#65533;R&#65533;lM&#836;&#65533;<&#65533;.&#65533;pc&#65533;j&#65533;&#65533;&#65533;@'9l&#65533;&#65533;5&#65533;&#65533; m&#65533;&#65533; &#65533;&#65533;_&#65533;o&#65533;&#65533;&#65533;&#65533;_&#805;&#65533; 
&#65533;&#65533;&#65533;&#65533;&#65533;&#65533; &#65533;&#65533;&#65533;&#65533;&#170943;&#65533;<&#65533;&#65533;&#65533; &#65533;Wy&#65533;&#65533;e5&#65533;;&#65533;&#1602;&#65533;DZ6&#1804;Q&#65533;C&#65533;IRA&#65533;"&#65533;)nc&#65533; &#65533;&#65533;_&#65533;&#65533;&#65533;o&#65533;&#65533;&#65533;/&#65533; &#65533;Mu&#65533; A&#65533;&#65533; &#65533;_&#65533;&#655;&#65533;T&#65533;_&#65533;O&#65533;&#65533; &#51948;d&#65533;^&#65533;u;V&#65533;&#65533;&#65533;&#65533;O&#65533;"Qi&&#65533;!h&#65533;&#65533;1&#65533;&#65533;&#65533;1&#65533;&#65533;&#65533;k&#65533;=e&#65533;w&#65533;mm`&#65533;&#65533;&#65533;&#959;j&#65533;B&#65533;&#65533;&#65533;&#65533; &#535;g&#65533;L&#65533;&#65533; m&#65533;&#65533; &#65533;&#65533;&#65533;&#65533;?&#65533;&#65533;&#65533;&#65533;&#65533;&#65533;&#65533;&#170943;&#65533;<&#65533;&#65533;&#65533; &#65533;Q&#65533; 
&#65533;&#65533;&#65533;&#65533;&#65533;&#65533; &#65533;&#65533;&#65533;&#65533;l&#65533;{\&#65533;&#65533;4t&#65533;KH&#1341;&#65533;Q&#65533;#i"`&#65533;F#&#65533;&#65533;y&#65533;T&#65533;G&#65533;5mU^&#65533;L&#65533;&#65533;im&#65533;y&#65533;&#65533;f&#65533;4&#65533;&#65533;&#65533;*&#65533;?&#65533;&#65533;s&#65533;&#65533;&#65533;&#65533;x&#65533; &#65533;&#65533;&#65533;/&#65533;&#65533;&#65533;7&#65533;&#65533;f&#65533;*k&#65533;&#65533;'&#65533;&#65533; &#65533;T&#166;&#65533;&#65533; &#65533;&#65533;&#65533;/&#65533; e[&#65533;/&#65533;5&#65533;&#65533;nt&#65533;6&#65533;mm&#65533;v&#65533;&#65533;b	W&#65533;I&#65533;&#65533;&#65533;{&#1334;&#65533;1&#65533;&#65533;V&#65533;&#65533;&#65533;+H&#65533;u&#65533;&#65533;&#65533;&#65533;}&#65533;R&#65533; m&#35270;P	&#65533;&#65533;&#65533;6;Q&#65533;&#65533;&#65533;&#65533;&#65533;&#65533;ga&#65533;&#65533;&#65533;9&#65533;&#65533;T&#65533;_&#65533;O&#65533;&#65533; &#65533;&#65533; &#65533;Mu&#65533; A&#65533;&#65533; &#65533;_&#65533;&#701;B&#65533;_&#1752;&#65533; &#65533;&#65533;&#65533;&#65533;;&#65533;&#65533;&#65533;&#65533;&#65533; &#170943;&#65533;<&#65533;&#65533;&#65533; &#65533;Q&#65533; 
&#65533;&#65533;&#65533;&#65533;&#65533;&#65533; &#65533;&#65533;&#65533;&#65533;z&#65533;nc&#65533; &#65533;&#65533;_&#65533;&#65533;&#65533;o&#65533;&#65533;&#65533;,o&#65533;3;&#65533;&#65533;&#65533;2&#65533;cg&#65533;?&#65533;&#65533;&#65533;*k&#65533;&#65533;'&#65533;&#65533; &#65533;U&#65533;Q&#65533;&#65533;&#65533;&#65533;&#65533;&#65533;g&#8151;&#65533;<&#65533;&#65533;5&#65533;&#65533;&#65533;&#65533; &#65533;*?&#65533;S]&#65533;y?&#65533;&#65533; &#65533;&#65533;P&#65533;&#65533;&#65533;&#65533;&#65533;&#65533;&#65533;&#65533;&#65533;;&#65533;&#65533;&#65533;&#65533;&#65533; &#170943;&#65533;<&#65533;&#65533;&#65533; &#65533;Q&#65533; 
&#65533;&#65533;&#65533;&#65533;&#65533;&#65533; &#65533;&#65533;&#65533;&#65533;z&#65533;nc&#65533; &#65533;&#65533;_&#65533;&#65533;&#65533;o&#65533;&#65533;&#65533;/&#65533; &#65533;Mu&#65533; A&#65533;&#65533; &#65533;_&#65533;&#655;&#65533;T&#65533;_&#65533;O&#65533;&#65533; &#65533;&#65533;(&#65533;&#65533;s&#65533;&#65533; &#65533;&#65533;  &#65533;&#65533;&#65533;/&#65533;y&#65533;*k&#65533;&#65533;'&#65533;&#65533; &#65533;T&#166;&#65533;&#65533; &#65533;&#65533;&#65533;/&#65533; e^&#65533;E&#1752;&#65533; &#65533;&#65533;&#65533;&#65533;v&#65533;3&#65533;&#65533; &#65533;S]&#65533;y?&#65533;&#65533; &#65533;&#65533;&#65533;5&#65533;&#65533;&#65533;&#65533; &#65533;*&#65533;
(&#65533;&#65533;&#65533;&#65533; ?&#65533;&#65533;?&#65533;&#65533;&#65533;&#65533;&#65533;&#65533;_&#65533; 
&#65533;&#65533;&#65533;&#65533;&#65533;&#65533; &#65533;&#65533;&#65533;&#65533;&#170943;&#65533;<&#65533;&#65533;&#65533; &#65533;W&#65533;QG&#65533;&#65533;?&#65533;&#65533; &#65533;A&#65533;&#65533;&#65533;&#65533;_&#65533;&#65533;&#65533; &#65533;T&#65533;_&#65533;O&#65533;&#65533; &#65533;&#65533; &#65533;Ku&#65533; A&#65533;&#65533; &#65533;_&#65533;&#701;B&#65533;?&#65533;1&#65533; &#65533;&#65533;&#65533;_&#65533;/&#65533;&#65533;7&#65533;&#65533;g&#65533;&#65533; &#165;&#65533;&#65533; &#65533;&#65533;&#65533;/&#65533; eG&#65533;*[&#65533;&#65533;'&#65533;&#65533; &#65533;U&#65533;S&#65533;&#65533;&#65533;&#65533; &#65533;&#65533;&#65533;&#65533;ga&#65533;&#65533;&#65533;<&#65533;&#65533;-&#65533;&#65533;&#65533;&#65533; &#65533;*?&#65533;R&#65533;&#65533;y?&#65533;&#65533; &#65533;&#65533;P&#65533;&#65533;&#65533;&#65533;&#65533;&#65533;&#65533;&#65533;&#65533;v&#65533;3&#65533;&#65533; &#65533;R&#65533;&#65533;y?&#65533;&#65533; &#65533;&#65533;&#65533;-&#65533;&#65533;&#65533;&#65533; &#65533;*&#65533;
(&#65533;&#65533;&#65533;&#65533; &#65533;&#65533;&#65533;&#65533;ga&#65533;&#65533;&#65533;<&#65533;&#65533;-&#65533;&#65533;&#65533;&#65533; &#65533;*?&#65533;R&#65533;&#65533;y?&#65533;&#65533; &#65533;&#65533;P&#65533;&#65533;&#65533;&#65533;&#65533;&#65533;&#65533;&#65533;&#65533;v&#65533;3&#65533;&#65533; &#65533;R&#65533;&#65533;y?&#65533;&#65533; &#65533;&#65533;&#65533;-&#65533;&#65533;&#65533;&#65533; &#65533;*&#65533;
(&#65533;&#65533;&#65533;&#65533; &#65533;&#65533;&#65533;&#65533;ga&#65533;&#65533;&#65533;<&#65533;&#65533;-&#65533;&#65533;&#65533;&#65533; &#65533;*?&#65533;R&#65533;&#65533;y?&#65533;&#65533; &#65533;&#65533;P&#65533;&#65533;&#65533;&#65533;&#65533;&#65533;&#65533;&#65533;&#65533;v&#65533;3&#65533;&#65533; &#65533;R&#65533;&#65533;y?&#65533;&#65533; &#65533;&#65533;&#65533;-&#65533;&#65533;&#65533;&#65533; &#65533;*&#65533;
(&#65533;&#65533;&#65533;&#65533; &#65533;&#65533;&#65533;&#65533;ga&#65533;&#65533;&#65533;<&#65533;&#65533;-&#65533;&#65533;&#65533;&#65533; &#65533;*?&#65533;R&#65533;&#65533;y?&#65533;&#65533; &#65533;&#65533;P&#65533;&#65533;&#65533;&#65533;&#65533;&#65533;&#65533;&#65533;&#65533;v&#65533;3&#65533;&#65533; &#65533;R&#65533;&#65533;y?&#65533;&#65533; &#65533;&#65533;&#65533;-&#65533;&#65533;&#65533;&#65533; &#65533;*&#65533;
(&#65533;&#65533;&#65533;&#65533; &#65533;&#65533;&#65533;&#65533;ga&#65533;&#65533;&#65533;<&#65533;&#65533;-&#65533;&#65533;&#65533;&#65533; &#65533;*?&#65533;R&#65533;&#65533;y?&#65533;&#65533; &#65533;&#65533;P&#65533;&#65533;&#65533;&#65533;&#65533;&#65533;&#65533;&#65533;&#65533;v&#65533;3&#65533;&#65533; &#65533;R&#65533;&#65533;y?&#65533;&#65533; &#65533;&#65533;&#65533;-&#65533;&#65533;&#65533;&#65533; &#65533;*&#65533;
(&#65533;&#65533;&#65533;&#65533; &#65533;&#65533;&#65533;&#65533;ga&#65533;&#65533;&#65533;<&#65533;&#65533;-&#65533;&#65533;&#65533;&#65533; &#65533;*?&#65533;R&#65533;&#65533;y?&#65533;&#65533; &#65533;&#65533;P&#65533;&#65533;&#65533;&#65533;&#65533;&#65533;&#65533;&#65533;&#65533;v&#65533;3&#65533;&#65533; &#65533;R&#65533;&#65533;y?&#65533;&#65533; &#65533;&#65533;&#65533;-&#65533;&#65533;&#65533;&#65533; &#65533;*&#65533;
)n&#65533;&#65533; &#65533;&#65533;&#65533;&#65533;?&#65533;&#65533;&#65533;&#65533;&#65533;&#65533;]&#65533; 
&#65533;&#65533;&#65533;&#65533;&#65533;&#65533; &#65533;&#65533;&#65533;&#65533;&#65533;n&#65533;&#65533;>&#65533;&#65533;	&#65533; &#65533;W&#65533;&#65533;O&#65533;w&#65533; ??&#65533;C&#65533;&#65533;&#65533;/&#65533;yw&#65533;*[&#65533;&#65533;&#65533;&#65533;&#65533;T&#165;&#65533;&#65533; &#65533;&#65533;&#65533;'&#65533; e^&#65533;E&#1784;&#65533; &#65533;&#65533;&#65533;/&#65533;&#65533;&#65533;7&#65533;&#65533;g&#65533;&#165;&#65533;&#65533; &#65533;&#65533;&#65533;'&#65533; eG&#65533;*[&#65533;&#65533;&#65533;&#65533;&#65533;U&#65533;4Q&#65533;&#65533;&#65533;&#65533; &#65533;&#65533;&#65533;&#65533;  &#65533;&#65533;&#65533;/&#65533;yw&#65533;*[&#65533;&#65533;&#65533;&#65533;&#65533;T&#165;&#65533;&#65533; &#65533;&#65533;&#65533;'&#65533; e^&#65533;E&#1784;&#65533; &#65533;&#65533;&#65533;/&#65533;&#65533;&#65533;7&#65533;&#65533;g&#65533;&#165;&#65533;&#65533; &#65533;&#65533;&#65533;'&#65533; eG&#65533;*[&#65533;&#65533;&#65533;&#65533;&#65533;U&#65533;4Q&#65533;&#65533;&#65533;&#65533; &#65533;&#65533;&#65533;&#65533;  &#65533;&#65533;&#65533;/&#65533;yw&#65533;*[&#65533;&#65533;&#65533;&#65533;&#65533;T&#165;&#65533;&#65533; &#65533;&#65533;&#65533;'&#65533; e^&#65533;E&#1784;&#65533; &#65533;&#65533;&#65533;/&#65533;&#65533;&#65533;7&#65533;&#65533;g&#65533;&#165;&#65533;&#65533; &#65533;&#65533;&#65533;'&#65533; eG&#65533;*[&#65533;&#65533;&#65533;&#65533;&#65533;U&#65533;4Q&#65533;&#65533;&#65533;&#65533; &#65533;&#65533;&#65533;&#65533;  &#65533;&#65533;&#65533;/&#65533;yw&#65533;*[&#65533;&#65533;&#65533;&#65533;&#65533;T&#165;&#65533;&#65533; &#65533;&#65533;&#65533;'&#65533; e^&#65533;E&#1784;&#65533; &#65533;&#65533;&#65533;/&#65533;&#65533;&#65533;7&#65533;&#65533;g&#65533;&#165;&#65533;&#65533; &#65533;&#65533;&#65533;'&#65533; eG&#65533;*[&#65533;&#65533;&#65533;&#65533;&#65533;U&#65533;4Q&#65533;&#65533;&#65533;&#65533; &#65533;&#65533;&#65533;&#65533;  &#65533;&#65533;&#65533;/&#65533;yw&#65533;*[&#65533;&#65533;&#65533;&#65533;&#65533;T&#165;&#65533;&#65533; &#65533;&#65533;&#65533;'&#65533; e^&#65533;E&#1784;&#65533; &#65533;&#65533;&#65533;/&#65533;&#65533;&#65533;7&#65533;&#65533;g&#65533;Z|8&#1460;&#65533;e&#65533;&#65533;l&#65533;&#65533;&#65533;aL&#65533;&#65533;&#65533;&#65533;&#65533;&#65533;!'&#65533; &#65533;&#65533;&#65533;&#65533; &#65533; &#65533;&#65533;QY&#65533;&#65533;'w%&#65533; &#65533;&#65533;&#65533;&#65533;X*	Y/&#348;&#65533;!'&#65533; &#65533;&#65533;&#65533;&#65533; &#65533; &#65533;N&#65533;&#5035;{(&#65533;&#65533;&#65533;\H7Ks&#65533;&#65533;&#65533;J&#65533;&#65533;&#65533;&#571;&#65533;I|&#65533;&#65533;@&#65533;T&#65533;~,&#65533;&#65533;&#65533;%&#65533;&#65533;&#65533;&#65533;&#65533;0&#65533;&#65533;&#65533;&#65533;|&#65533;&#65533;&#65533;&#65533;x&#65533;&#65533;&#65533;&#65533;&#65533;&#65533;&#65533; &#65533;W}E/&#65533;l_&#65533;/&#65533;?&#65533;?&#65533;&#65533;&#65533;&#65533;&#65533;&#65533;8&#65533;7&#65533;]J&#65533;&#65533;&#65533;YH&#65533;9&#65533; &#65533;v&#65533; 5KI&#65533;&#65533;_&#65533;s&#65533;&#544;*&#2008;z&#65533;&#65533;)&#65533;&#65533;&#65533;&#65533;&#65533;&#1855;&#65533;OA&#65533;&#65533;&#65533;&#65533;&#65533;>&#65533;?&#65533;Z&#65533;&#65533;D&#65533; &#65533;&#65533;&#65533;&#65533;&#65533;&#65533;&#65533;&#65533; &#65533;+&#65533;&#65533;&#65533;&#65533;&#65533;+&#65533;&#65533; &#65533;c&#65533;C&#65533;&#65533;&#1995;&#65533; 3&#65533;o>kZ&#65533;&#65533;&#65533;}&#65533;&#65533;)&#65533;Y&#65533;g&#65533;z&#65533;^3c&#65533;\Z&#65533;y&#65533;'d&#1868;g&#65533;&#12208;&#65533;&#65533;&#65533;O&#65533; #&&#65533;&#65533; ]&#65533;&#65533; B5&#65533;&#65533;&#65533;&#65533;&#65533;&#65533;8&#65533;wJ&#65533;&#65533;.&#65533;&#65533;\M
t&#65533;q[&#65533;&#65533;&#65533;&#65533; %&#65533;S&#65533; &#65533;&#65533;&#65533;&#65533;&#65533;%z&#968;,&#65533;&#65533;&#1251;[x&#65533;Cs&#65533;Ff&#65533;&#65533;0&#65533;mn8&#65533;&#65533;&#65533;&#65533;&#65533;>H&#65533;&#873;&#65533;&#65533;&#65533;b&#65533;&#65533; B&#65533;&#65533;&#65533;&#65533;&#65533;~&#65533;&#65533;g&#65533;&#359;&#65533;o&#65533;&#65533;~&#65533;&#65533;9&#65533; &#65533;u&#65533;$&#65533;&#1396;&#65533;l&#65533;_k&#65533;&#65533;&#65533;&#65533;knVV1&#65533;&#65533;xR5&#65533;&#65533;&#65533;&#65533;R&#65533;&#65533;&#65533;&#65533;Y&#65533;&#65533;F&#65533;k&#65533;&#65533;a&#1111;E9&#65533;x&#65533;]'&#65533;&#65533; &#65533;&#65533;(&#65533;_&#65533;&#2021;xGaR&#65533;&#65533;&#65533;Z$&#65533;k&#65533;-,&#1017;&#65533;&#65533;&#65533;'&#65533;&#65533;  t  X&#65533;&#65533;&#65533;&#65533;&#65533;&#1167;5&#65533; &#65533;&#65533;Q&#65533;~&#65533;a&#65533;&#65533;&#65533;,&#65533;$?e&#65533;&#798;+&#65533;&#65533;&#960;0Y &#65533;&#65533;&#65533;$ 3&#65533; &#948;&#65533;5&#65533;<Ek!Yth&#15576;Iwkq&#65533;&#65533;#&#65533;D&#65533;2E&#65533;&#65533;&#65533;&#65533;@&#65533;W&#65533;&#65533;&#65533;&#65533;&#65533;&#1167;5&#65533; &#65533;&#65533;Qp9&#65533;&#65533;&#65533;Ck&#65533;^\&#65533;wo,&#65533;&#65533;&#65533;vv&#65533;&#58640;T&#65533;&#65533;z&#65533;F;b&#65533;&#65533;&#65533;c&#65533;i&#65533;&#65533;&#65533;&#65533;&#65533;&#65533;&#65533;X&#65533;&#65533;7&#65533;&#65533;;&#1088;&#65533;&#65533;&#65533;u&#65533;8&#65533;&#65533;&#65533;&#65533;&#65533;&#1167;5&#65533; &#65533;&#65533;Qp0&#65533;&#65533;&#65533;iV&#65533;&#65533;&#1414;T&#65533;&#65533;4&#65533;&#65533;l&#65533;U&#65533;F0O=|&#65533;P'&#65533;"U&#65533;&#65533;:&#65533;&#65533;&#65533;A&#65533;f&#51982;&#65533;m(&#65533;+&#65533;pQ&#65533;`&#65533;99&#65533;&#65533;&#65533;&#65533;&#65533;&#65533;G&#65533;&#65533; &#65533;&#65533;(&#65533;S&#65533;&#65533;&#65533;&#65533;&#65533;G&#65533;&#65533; &#65533;&#65533;(&#65533;QY&#65533;>'&#65533;m.	&#65533;Q%C&#65533;R:T_&#65533;h&#65533; &#65533;&#65533;&#65533;j+'&#65533;&#65533;&#65533;&#65533;T&#65533;a&#65533;&#65533; &#65533;B?&#640;5&#65533;&#65533;&#65533;&#65533;L4&#65533;G&#65533;Q&#65533; 	&#65533;&#65533;&#65533; A&#65533; * &#1442;&#65533;&#65533;0&#65533;&#65533; &#65533;!&#65533;G&#65533;&?&#65533;#&#65533;&#65533;Z&#65533;&#65533;&#65533; &#65533;&#65533;G&#65533; &#65533;&#65533;&#65533;&#65533;h&#65533; &#65533;&#65533;&#65533;j+'&#65533;&#65533;&#65533;&#65533;T&#65533;a&#65533;&#65533; &#65533;B?&#640;5&#65533;&#65533;luH&#65533;({I&#65533;&#533;&#65533;&#65533;&#65533;&#65533;U&#65533;&&#65533;&#65533;X(&#65533;&#65533;7&#65533;&#65533;&#65533;^&#65533;&#65533;^&#65533;5&#65533;&#65533;&#65533;Y&#65533;&#65533;&#65533;8?&#65533;h&#65533;&#65533;7&#65533;&#65533;&#65533;&#65533;&#1074;&#65533;i&#65533;%T&#65533;z&#65533;&#65533;E&#65533;(&#65533;&#65533;&#65533;&#760;0&#65533;NH&#65533;&#65533;&#65533;&#65533;&#65533;&#65533;,T&#65533;dE,&#897;@&#65533;%&#65533;&#65533;q&#65533;[kH.&#65533;(&#65533;&#65533; S4&#65533;I&#65533;&#65533;E&#65533;'&#65533;(&#65533;&#65533;&#65533;o&#65533;K&#65533;&#65533; &#65533;n&#65533;&#65533; &#65533;k&#65533;&#65533;"&#65533;&#65533;K&#65533;&#65533; &#65533;n&#65533;&#65533; &#65533;k&#65533;&#65533;"&#65533;(\&#1634;&#65533;i&#65533;&#65533;&#65533;&#65533;&#65533;&#65533;&#65533;9&#65533;&#473;&#65533;&#65533;F(&#65533;`&#65533;&#65533;&#65533;S3&#65533;&#65533;O&#65533;R&#65533;QS&#65533;&#65533;&#65533;&#65533;&#65533;&#65533;&#65533;&#65533;&#65533;&#65533;#G&#65533;b&#65533;&#65533;"&#65533;&#65533;,&#65533;&#65533; h&#65533;&#65533;&#65533;&#65533;&#1592;&#65533; &#65533;&#65533;i&#65533;q&#65533; ~&#65533;(Z*/&#65533;/&#65533;.?&#65533;&#65533;&#65533;&#65533;_&#65533;\&#1990;&#65533; 
 &#65533;&#65533;&#65533;&#65533;K&#65533;&#65533;&#65533;&#65533;&#65533;&#65533;&#65533;G&#65533;&#65533;&#65533;&#65533;&#65533;&#128;%&#65533;&#65533;&#65533;&#65533;&#65533; b&#65533;&#65533;&#65533;7&#65533;T&#65533;M-&#65533;E|&#65533;&#65533;
&#65533;&#65533;&#65533;h&#65533;&#65533;&#1298;&#65533;j&#65533;&#65533;2&#65533;vD&#65533;&#65533; &#65533;&#65533;&#65533;_&#65533;\&#1990;&#65533; 
 &#65533;&#65533;&#65533;&#65533;K&#65533;&#65533;&#65533;&#65533;&#65533;&#65533;&#65533;G&#65533;&#65533;&#65533;&#65533;&#65533;&#128;%&#65533;&#65533;&#65533;&#65533;&#65533; b&#65533;&#65533;&#65533;7&#65533;Q&#65533;&#65533;&#65533;&#65533;&#65533;&#65533;&#65533;o&#65533;	h&#65533;&#65533;&#65533;&#65533;&#1592;&#65533; &#65533;&#65533;i&#65533;q&#65533; ~&#65533;(Z*/&#65533;/&#65533;.?&#65533;&#65533;&#65533;&#65533;n`O&#65533;&#65533;00&#65533;&#65533;->&#1743;&#65533;&#653;&#65533;&#65533;?&#65533;
)&#65533;z&#65533;\&#65533;n&#65533;fXq&#65533;}&#65533;&#65533;&#65533;&#1382;&#65533;&#65533;&#65533;X&#65533;&#65533;\&#65533;3&#65533;&#650;2X&#65533; *{&#65533;um&#65533;/&#65533;9P:c &#65533;&#65533;,&#65533;O&#65533;_&#65533;&#2021;k&#65533; {&#65533;&#65533;@E?&#65533;&#65533;~&#65533;y&#65533;&#65533;&#65533;&#1165; e&#65533; 5&#65533; &#65533;&#65533;Q&#65533;&#65533;&#65533;J4&#65533;S&#65533;&#65533;&#65533;&#65533;&#65533;G&#65533;&#65533; &#65533;&#65533;(&#65533;QO&#65533;_&#65533;&#2021;k&#65533; {&#65533;&#65533;@E?&#65533;&#65533;~&#65533;y&#65533;&#65533;&#65533;&#1165; e&#65533; 5&#65533; &#65533;&#65533;Q&#65533;&#65533;&#65533;J4&#65533;S&#65533;&#65533;&#65533;&#65533;&#65533;G&#65533;&#65533; &#65533;&#65533;(&#65533;QO&#65533;_&#65533;&#2021;k&#65533; {&#65533;&#65533;@E?&#65533;&#65533;~&#65533;y&#65533;&#65533;&#65533;&#1165; e&#65533; 5&#65533; &#65533;&#65533;Q&#65533;&#65533;&#65533;J4&#65533;&#65533;&#65533;T&#65533;&#65533;&#65533;w&#65533;&#65533;&#65533;k&#65533; {&#65533;&#65533;&#65533;&#65533;S&#969;&#65533;&#65533;&#65533;&#65533; &#65533;&#65533;&#65533;&#65533;&#65533;&#65533;|&#65533;S&#65533;&#65533;~g&#65533;h&#65533;Yu?&#65533;\&#65533; &#65533;RW&#65533;&#65533;&#65533;_&#65533;J&#65533;&#65533;k&#65533;3< W&#65533; &#65533;W&#65533;h&#65533;Yu?&#65533;\&#65533; &#65533;RW&#65533;j&#65533;&#65533;&#65533;x&#65533;^&#65533;O&#65533;&#65533;&#65533;&#65533;40&#520;&#65533;K&#65533;n&#65533;&#65533;F>\u&#65533;5&#65533;}&#65533;Z&#65533;C&#65533;&#65533;&#65533;_&#65533;&#65533;&#65533;Aeqf&#65533;72&#65533;f&#65533;&#370;&#65533;&#65533;q&#65533;V&#65533;&#65533;&#65533;u&#1759;l&#1417;&#65533;&#65533;G&#65533;/2PZ4&#65533;2&#65533;rH&#65533;&#65533;&#23672;&#65533;&#65533;=;&#65533;&#65533;3L&#1693;&#628;1&#65533;fI %&#65533;.T8&#65533;dsW,|;&#65533;Z]&#65533;"[&#65533;1&#65533;&#65533;&#65533;fP-&#65533;&#65533;&#65533;&#192;6&#65533;p9&#65533;&#65533;a&#65533;i&#65533;&#59243;i&#65533;&#65533;&#65533;&#65533;Q&#65533;w6&#65533;&#65533;&#65533;GR3&#65533;:B*&#65533;&#65533;lZ&#1390;&#65533;&#65533;&#65533;&#65533;S&#65533;0&#65533;v&#65533;&#65533;p6&#65533;&#1299;Gk!l&#65533;K&#65533;m`&#65533;#&#65533;/$R&#65533;r&#65533;t0Fq&#65533;&#65533;pr&#65533;xoR&#65533;K&#65533;Xl/&#65533;&#65533;c&#65533;&#65533;d&#65533;&#65533;k&#65533;U&#65533;&#65533;&#65533;&#65533;&#65533;&#65533;I&#65533;&#65533; &#65533;&#65533;@wGQ&#65533;V&#65533;Z&#65533;&#65533;4&#65533;&#65533;0e\&#65533;&#65533;&#65533;y&#65533;_S&#65533;&#65533;&#65533;&#65533;;}&#65533;G&#65533;&#65533;[i. &#65533;&#65533;$&#65533;&#65533;=q&#65533;&#65533;e&#65533;&#65533;\&#65533;&#65533;&#65533;L&#65533;&#65533;&#65533;D&#65533;4&#65533;>&#65533;#&#65533;&#668;&#65533;&#65533;&#15861;tw:&#65533;&#65533;4&#65533;m&#65533;5&#65533;[(&#65533;&#65533;)W&#65533;*&#65533;&#65533;n&#65533;\Qd&#1596;Cw&#65533;C&#65533;&#65533;g&#65533;&#65533;$&#65533;n|&#65533;&#65533; -&#65533;&#65533;q&#65533;&#46751;J&#65533;noc&#65533;E&#1950;--&#65533;Cq&#65533;R&#65533;&#65533;&#65533;&#65533;&#65533;&#65533;&#65533;zx&#65533;~M3Y&#65533;&#65533;K&#65533;&#65533;2\&#65533;&#65533;&#65533;&#65533;&#65533;I&#65533;s&#65533;&#65533;&#65533;V&#65533;wmu:&#65533;ZZ}&#65533;D&#65533;&#878;E&#65533;&#65533;&#65533;*S&#65533; (&#65533;&#887;&#65533;:&#65533;&#65533;&#65533;&#65533;&#546;&#65533;}&#65533;&#65533;=&#65533;)i(&#65533;&#65533; &#65533;&#65533;&#65533;&#65533;]&#65533;e&#65533;&#65533;&#65533;&#65533;q Y&#65533;^&#65533;9&#65533;&#65533;&#65533;&#65533;u--F&#65533;J&#65533;&#65533;i![i$	&#65533;c&#65533;&#65533;&#53495;&#65533;&#65533;&#65533;@&#65533;&#65533;4&#65533;
k&#65533;&#65533;?&#65533;&#65533;KmsJ&#65533;Z&#65533;&#65533;&#65533;-&#1303;&#65533;Q&#65533;&#65533;&#65533;&#65533;W&#65533;&#65533;)8*:&#65533;=&#65533;LF&#58345;&#65533; jZ<&#65533;&#65533;4R&#65533;G&#65533;pWS&#65533;&#65533;#&#65533;&#65533;+;D&#65533;&#65533;&#65533;&#65533;O&#65533;&#65533;l6&#65533;<&#65533;]&#65533;&#65533;%X&#65533;O&#1460;i(&#65533;&#65533; (&#65533;&#65533; )&#65533;&#65533; &#65533;_&#65533;6&#65533;&#65533;&#65533;&#65533;&#1024;&#65533;&#65533;Q&#65533;&#65533;o&#65533;&#65533;&#65533;&#65533;m)U&#65533;sL&#65533;&#1389;oK[&#65533;i&#65533;&#65533;&#65533;+c&#45735;&#65533;N&#65533;.&#65533;q&#65533;jp	m&#65533;&#1011;!&#65533;&#65533;{Y&#65533;&#65533;v&#65533;&#65533;&#65533;,,t&#65533;&#65533;&#65533;a&#65533;oS&#65533;=jww&#65533;&#65533;&#65533;e~&#65533;&#344;&#65533;?'&#65533;*&#65533;&#65533;R&#65533;E&#65533;~&#65533;&#65533;XJ"&#65533;&#65533;&#65533;&#65533;nT6Gc&#65533;&#65533;&#65533; &#65533;}&#65533;&#65533;?&#65533;&#65533;&#65533;&#65533;w&#65533;(&#65533;&#65533;&#1951;&#65533;_&#65533;&#65533;&#65533;&#65533;&#65533;&#583;&#65533;&#65533;&#65533;L&#65533;&#65533;&#65533;#&#65533;<Q&#65533;&#65533;&#65533;5{&#65533;qr.&#65533;0&#65533;5O&#65533; a@&#65533;t&#65533;&#65533; &#65533;C&#65533;Y&#65533;&#65533;3\&#65533;&#65533;&#65533;&#65533;&#65533;$]^&#65533;&#275;1e&#65533;FV&#65533;&#65533;,H&#65533;&#65533;&#65533;&#65533;&#65533;]&#65533;/&#65533;7&#65533;u&#65533;&#65533; C4u&#65533;7&#65533;&#65533;&#65533;'_&#65533;ai&#65533;Y&#65533;&#65533;&#65533;c\N&#65533;&#65533;&#65533;.2&#65533;;/#'&#65533;&#65533;&#65533;&#65533;&#65533;&#65533;&#65533;&#65533;&#65533;&#65533;&#65533;&#65533;&#65533;&#65533;&#65533;y
&#65533;&#65533;&#65533;P&#65533;&#65533;u&#65533;&#65533;&#65533;f&#65533;V&#65533;&#65533;&#65533;f&#65533;,&#65533;&#65533;[,&#65533;\&#777;&#65533;v&#65533;}&#65533;3&#65533;&#65533;y&#65533;%)&#65533;&#65533;&#65533;01C&#65533;&#65533;&#65533;on&#65533;&#65533;&#1709;&#1869;&#65533;&#65533;&#65533;1&#65533;&#65533;M&#65533;u&#817;&#65533;&#65533;9?&#65533;	&#65533;y&#65533;&#65533;)m&#65533;[qyq&#65533;&#65533;T,&#65533;3&#1281;&#65533;`}>&#65533;&#65533;;&#65533;&#65533;&#458;|}&#65533;&#65533;KS&#1812;&#65533;&#65533;&#65533;h&#65533;&#65533;&#65533;8&#65533;S\&#453;&#65533;x{&#65533;Annc:&#65533;&#65533;|&#65533;&#65533; (#&#65533;&#65533;z{ri&#65533;[P;;}N&#65533;X&#65533;&#65533;&#65533;l&#65533;{&#65533;r&#65533;YJ&#65533;z&#65533;X&#65533;xNY*$7&#284;`y&&#65533;&#65533;n'M2eM6TU&#65533;L x&#65533;7d2&#65533;&#65533;|&#65533;&#65533;&#1550;&#65533;&#65533;jK&#65533;(|1e)!'&#65533;&#65533;C&#65533;&#65533;&#65533;&&#65533;&#1064;(&#65533;%-&#65533;&#65533;&#65533;Zq&#65533;&#65533;#MV&#65533;;#u&#65533;&#65533;&#65533;&#65533;z&#65533;M3Q&#65533;V&#65533;`&#65533;&#65533;'&#729;C z&#65533;c^#?&#65533;|E&#65533;,&#65533;&#65533;$&#65533;&#65533;VT&#65533;29&#65533;A&#1249;&#65533;&#65533;^&#65533;&#65533;[?&#65533;&#65533;&#65533;@.#e)&#65533;q,&#65533;&#65533;&#65533;w&#65533;<<&#65533;&#65533;O&#65533;c&#65533;3&#65533;.YF&#65533;%&#65533;k&#65533;&#65533;&#65533;&#65533;&#1327;&#65533;&#65533;H&#65533;&#65533;xY&#65533;S&#65533;Y&#65533; .&#65533; &#65533;*&#65533;&#65533;Y&#65533;&#65533;&#65533;&#65533; &#65533;%O&#65533;Z&&#65533;`F&#65533;{&#65533;a&#65533;&#65533;A&#65533;&#65533;{iq 6&#65533;&#65533;&#65533;&#65533;&#65533;!&#1006;s]&#65533;&#665;/&#65533;&#65533;&#65533;$:kZ&#65533;3b&#65533;&#65533;&#65533;e&#65533;&#65533;&#65533;&#65533;N|&#30594;&#65533;&#65533;&#65533; :O&#65533;&#65533;&#65533; &#65533;
g&#65533;^&#65533;&#65533; A&#65533;&#65533; &#65533;q&#65533;4&#65533;&#65533;/&#65533;	&&#65533;&#798;L&#65533;*&#65533; &#65533;&#65533;&#1920;;:+~&#65533;&#65533; ?&#65533;&#65533; ~&#65533;&#65533;&#65533;o&#65533;?&#65533;&#65533;&#65533;&#65533;&#65533; ^&#65533;&#65533;B&#65533;&#65533;Ebo&#65533;?&#65533;&#65533;&#65533;&#65533;&#65533; ^&#65533;&#65533;&#65533;&#65533;&#65533;&#65533;&#65533;&#65533;&#65533; &#65533;&#65533;&#898;&#65533;&#65533;&#65533;&#65533;P&#65533; &#65533;&#65533;&#65533; &#65533;_&#65533;z7&#65533;&#65533;&#65533;&#65533;&#65533;&#65533;&#65533; &#65533;G:uR&#65533;&#65533;?&#65533;g&#65533;&#65533;?&#65533;&#65533;&#65533;&#65533;&#65533; ^&#65533;&#65533;[j&#65533;L
&#65533;&#65533;R&#65533;&#65533; 9&#65533;i9&#65533;&#65533;&#244;&#65533;&#65533;&#65533;&#65533;&#65533;&#65533;&#65533;&#65533;&#65533;k&#65533;&#65533;&#65533;&#65533;l&#65533;e&#65533;:&#65533;&#65533;,&#65533;&#65533;&#436;&#65533;&#65533;&#65533;&#65533;&#65533;&#65533;&#65533;&#65533; &#65533;B&#65533;J&#65533;cn&#65533;&#65533;&#2024;&#65533;&#65533;&#65533; &#2031;&#65533;&#65533;&#65533;&#65533;&#65533;_&#65533;&#65533;&#65533; &#1511;&#898;&#65533;&#65533;&#65533;&#65533;P&#65533; &#65533;&#65533;&#65533; &#65533;_&#65533;z7&#65533;&#65533;&#65533;&#65533;&#65533;&#65533;&#65533; &#65533;G:tV&&#65533;C&#65533;W&#65533;&#65533;&#65533;&#65533;9n&#65533;&#477;&#65533;Ezo@3&#65533;&#65533;&#898;&#65533;&#65533;#&#65533;&#65533;&#65533;W9&#65533;&#65533;'&#65533;-&#65533;%&#65533; F&#1316;*@&#65533;-&#65533;G&#65533;W&#65533; &#65533;&#65533;&#65533;&#65533;&#65533;D&#65533;&#65533;&#65533;P	&#65533;s~&#1333;&#65533;[&#65533;6W&#65533; &#65533;[k&#65533;^q&#65533;&#65533;{9_&#65533;$s&#65533;&#65533;&#65533;=&#65533;&#38449;&#65533;<Y?&#65533;&#65533;&#65533;&#65533;O*&#65533;&#65533;&#65533;x&#65533;&#65533;&#65533;&#65533; &#65533;U&#65533;&#65533;O&#65533;&#65533;&#65533;&#65533;&#65533;&#65533;&#65533;F&#65533;G&#65533;&#65533;&#65533; xV>&#65533;`mZ&#65533;&#65533;&#1931;&#65533;&#65533;a&#65533;
 &#65533;&#65533;O&#65533;k<k-&#65533;&#65533;&#65533;&#65533;?&#65533;&#65533;8&#65533; &#1024;&#659;S&#65533;&#65533;t&#65533;DY&#65533;E9&#65533;<R&#65533;&#65533;;?A&#65533; &#65533;{M&#65533; &#65533;X&#65533; &#65533;Y&#65533;&#65533;&#65533;&#65533;?i>&#65533;&#65533;&#65533;k$&#1072;&#65533;&#65533;1&#65533;&#65533;y&#621;&#65533;E&#65533;7&#65533;&#65533;c&#65533; &#65533;E hQE&#65533;QE QE QE QE QE QE QE QE QE QE &#65533;&#65533;e&#65533;&#65533; &#65533;&#65533;&#65533; &#65533;&#65533;&#65533;&#65533;Q&#65533;O&#65533;&#65533;&#65533;&#65533; &#65533;&#65533;&#65533; &#65533;#_G&#65533;&#65533;&#65533;&#65533;~&#65533;3x&#65533;&#65533;@&#65533;?&#65533;&#65533;&#65533;&#65533;&#65533; &#1060;&#65533;n&#65533;&#65533;?&#65533;&#65533;&#65533;&#65533;&#65533; &#1060;&#65533;Y&#65533;&#65533;Ca&#65533;&#65533;&#65533;kp.&#65533;yc2*[Y&#65533;9&#65533;&#65533;-NH&#65533;X&#65533;&#65533;&#359;&#65533;<&#65533;&#65533;&#65533;&#65533;EG&#65533;\&#65533;&#65533;J&#65533;&#65533;*&#65533;&#65533;H&#65533;2&#65533;&#65533;&#65533;AGz&#65533;&#65533;#&#65533;(&#65533;&#65533;&#65533;xmm&#20024;&#65533;"&#65533;%/$&#65533;0UE$&#65533;x &#65533;%Q@U=OS&#65533;&#65533;&#65533;&#65533;&#65533;aVD&#65533;&#65533;M#v&#65533;*&#65533;I,&#65533;`&#65533;r&#65533;&#630;&#65533;.&#65533;s&#294;Y&#65533;&#378;&#65533;o-&#65533;p&#65533;&#65533;"&#65533;#<dg&#65533;&#65533;>&#65533;&#65533;Y&#65533;&#65533;O&#65533;&#65533;&#65533;&#65533;&#65533;&#65533; x$Ps&#65533;Q&#65533;l`&#65533;&#65533; &#65533;EP{x&#65533;-%&#65533;&#65533;~&#65533;g&#65533;!2&#65533;J&#65533;&#65533;&#65533;O&#65533;&#65533;&#65533;W,&#65533;&#65533;d&#65533;&#65533;&#65533;&#1960;cX`&#65533;,&#65533;&#65533;T\d&#65533;r gM&#1276;9&#65533;X%&#65533;&#65533;\Z&#65533;X$&#65533;&#64886;&#65533;S&#65533;y&#65533;&#65533;&#65533;ti&#65533;&#65533;&#65533;&#65533; &#65533;&#65533;i&#65533;&#65533;&#65533;&#65533; &#65533;&#65533;e&#65533;7&#65533;&#984;&#65533; &#65533;&#65533;&#65533;h&#65533; &#65533;oH&#65533; &#65533;1&#65533; }&#65533;&#65533;&#65533;p5~&#65533;i&#65533;&#65533;&#65533; }&#65533;>&#65533;i&#65533;&#65533;&#65533; }&#65533;&#65533;&#65533; &#65533;oH&#65533; &#65533;1&#65533; }&#65533;&#65533;&#65533;&#65533; &#1937;&#65533; >c&#65533;&#65533;o&#65533;&#65533;j&#65533;&#65533;&#65533;&#65533;&#65533;&#65533;&#65533;}&#65533;&#65533;&#65533;&#65533;&#65533;&#65533;&#65533;&#65533; &#1937;&#65533; >c&#65533;&#65533;o&#65533;&#65533;&#65533;#&#65533;|&#65533;&#65533;&#65533;&#65533;&#65533;E&#65533;&#65533;&#65533;M&#65533;&#65533;&#65533;&#65533;&#65533;*9&#65533;&#65533;&#65533;&#65533;&#65533;!\`&#65533;&#65533;i&#65533;&#65533;5&#65533;&#65533; &#1937;&#65533; >c&#65533;&#65533;o&#65533;'&#65533;&#65533;&#65533;&#65533;&#65533;&#65533;?&#65533;o&#65533;&#65533;C&#65533; &#65533;&#65533;&#65533;?&#65533;?&#65533;&#65533;&#65533; &#65533;&#65533;&#65533;?&#65533;?&#65533;&#1363;&#65533;&#65533;1&#65533;&#65533;&#65533;j&#65533;&#65533;I&#65533; &#65533;&#65533;&#65533; @&#65533;&#65533; [&#65533;i&#65533;j&#65533;&#65533;&#65533;&#65533;&#1133;&#65533;Cye&#65533;&#65533;d.rG&#65533;&#65533;&#65533;&#65533;&#65533;+&#65533;&#65533;m1&#65533;&#65533;nx&#65533;h&#65533;&#65533;"i&#1515;U&#65533;e d&#65533; 8&#28009;01&#65533;&#751;&#65533; &#65533;N&#65533;&#65533; &#65533; &#65533;&#65533;-&#65533;&#65533;&#59236;h.!&#65533;Avo1&#65533;%F&#65533;'&#65533;}&#65533;R&#65533;C1&#65533;&#751;&#65533; &#65533;N&#65533;&#65533; &#65533; &#65533;&#65533;&#1427;&#65533;_C&#65533;\j6&#65533;`Hx?Z&#65533;(&#65533;
W&#65533;&#42162;-&#65533;&#65533;&#444;&#65533;&#65533;$&#65533;uO&#65533;&#65533; &#65533;&#65533;&#65533;&#65533; &#65533;[4P#&#65533;k&#65533;F&#65533;&#1685;&#65533;V&#65533;~&#2013;As&#65533;_-,&#65533;&#65533;&#65533;C}&#65533;&#65533;T&#65533;X&#65533;F&#65533;&#65533;kes&#65533;&#65533;9&#65533;&#65533;&#65533;./&#65533;/&#65533; &#65533;gH&#65533; &#65533;'&#65533; &#65533;&#65533;&#65533;&#65533;&#65533;3&#65533;&#65533;&#65533; &#65533;u&#65533;QN&#65533;`&#65533;Z%&#54693;}&#65533;jwp&#65533;_]&#65533;'&#520;&#385;#&#65533;W&#65533;I&#65533;]&#65533;&#65533;8&#65533;>&#65533;&#65533;&#65533;&#65533;B+c}wq$Fm&#65533;&#65533;&#130;NH&#65533;k^&#65533;}SH&#65533;&#65533;|i&#65533;ug
i&#65533;{\(-&#65533;/&#65533;IR:s&#65533;oi&#65533;&#65533;jvIun[cRa&#65533;&#65533;&#65533;&#65533;&#65533;&#65533;}&#65533;I&#65533;&#65533;Ml&#65533;&#65533;M S"&#65533;&#65533;8&#65533;&#65533;&#65533;E&#65533;&#65533;?N&#65533;T&#65533;&#65533;L&#65533;&#65533;PY&#65533;&#65533;ZG&#65533;&#65533;&#593;&#65533;1&#65533;&#65533;]&#65533;X&#65533;l&#65533;U&#65533;&#65533;5{K}J&#65533;&#65533;&#65533;&#65533;K&#763;8"2mw&#65533;$9&#1671;&#65533;eR&#65533;&#65533;l`w&#65533;&#65533;z&#65533;&#65533;&#65533;$&#65533;&#65533;$o$q(&#65533;8Ln&#65533;&#65533;&#65533;?:&#65533;|j&#65533;Yw v&#65533;&#65533;{&#65533;{-;R&#65533;&#65533;&#65533;&#65533;&#65533;g&#65533;&#65533;&#65533;X&#65533;l&#28739;I%q&#65533;&#65533;J2r3&#65533;+R&#65533;&#65533;P&#65533;[}K&#65533;g&#65533;P&#65533;&#65533;/&#65533;-&#65533;&#65533;<&#65533;v&#65533;&#65533;&#65533;&#65533;&#65533;&#1130;&#65533;jv&#65533;&#65533;&#486;&#65533; I&#65533;&&#65533;&#65533;}y&#65533;=&#65533;&#65533;K&#154;m&#65533;&#65533;&#65533;y&#65533;&#65533;&#65533;L'Qk&#65533;&#265;G&#65533;[<)`&#14097;Unl&#65533;&#65533;&#65533;&#65533;	&#65533;FDwb&#65533;2&#65533;&#65533;&#65533;y&#65533;f&#65533;&#798;b&#65533;&#65533;&#65533;2&#65533;&#65533;uWP&#65533; &#65533;m&#65533;&#65533;v&#478;(&#1119;&#65533;I5&#65533;70&#65533;&#38580;6&#65533;j5&#65533;K&#65533;&#65533;F&#65533;&#65533;a 2K&#65533; &#65533;&#65533;&#65533;1&#65533;&#65533;&#65533;&&#65533;&#65533;&#65533;Y&#65533;jb&#65533;%&#65533;&#65533;&#65533;<3&#65533;&#65533;%&#65533;&#65533;w]&#65533; &#65533;K/ s&#1163;&#65533;TW&#65533;&#65533;*&#65533;V&#65533;V&#65533;[&#65533;&#65533;&#65533;&#65533;H&#65533;G&#65533;&#65533;8&#828;&#65533;Gm&#65533;s&#65533;1&#65533;&#65533;W&#65533;P&#65533;QHaEPEPX&#65533;&#65533;&#65533;7Z&#1929;&#65533;I,O4&#65533;&#65533;&#65533;2&#65533;&#65533;&#65533;&#65533;+.&#65533;&#65533;F-&#65533;&#65533;&#65533;&#65533; &#65533;&#65533;8&#65533;&?V&#65533;,&#65533;&#65533;&#65533;&#65533;v7&#65533;iy&#65533;D&#65533;&#65533;&#65533;i&#65533;&#65533;&#65533;cG&#65533;x~&#65533;1{i&#65533;94&#65533;h{&#65533;DWG&#65533;#t=&#65533;p&#65533;&#65533;&#65533;&#65533;u>&#65533;&#65533;k6&#65533;&#369;&#65533;&#65533;&#65533;&#65533;&#65533;}9&#65533;Is*\@&#65533;&#65533;&#65533;e&#65533;0&#65533;&#65533;'q&#1448;&#65533;h&#1708;&#65533;&#65533;V&#65533;&#65533;&#65533;&#65533;&#65533;&#65533;$&#65533;Gh&#65533;&#65533;
bp;&#65533;&#65533;G&#65533;~e&#65533;7&#65533;'S&#65533; &#1927;&#65533; @{&#65533;_&#65533;&#65533;&#65533;&#65533;&#65533;&#65533;&#65533;&#65533;&#65533;Z&#65533;Q`3d&#65533;+h&#65533;"H&#65533;L&#65533;D\ =&#65533;gM&#65533;&#65533;&#42462;e&#65533;&#1060;`*&#65533;&#768;6NN&#1385;w&#65533;&#65533;&#65533;&#65533;]&#27286;M&#65533;qkyq+ &#65533;&#65533;&#65533;&#65533;&#65533;9&#65533;V/&#65533;+&#65533;&#636;+&#65533;&#65533;&#65533;&#65533;P&#65533;I&&#65533;N?&#65533;&#65533;v&#65533;&#65533;&#65533;&#65533;&#65533;&#65533;&#65533;M&#65533;B&#65533;Xy&#65533;&#65533;i:&#65533;.&#65533;A6R`d}*&#57765;t9X&#65533;&#65533;0A&#65533;>QC`_&#65533;&#65533;*FQE QE QE QE QE QE QE QE QE QE &#65533;&#65533;e&#65533;&#65533; &#65533;&#65533;&#65533; &#65533;&#65533;&#65533;&#65533;Q&#65533;O&#65533;&#65533;&#65533;&#65533; &#65533;&#65533;&#65533; &#65533;#_G&#65533;&#65533; &#65533;&#65533;&#65533;&#65533;&#65533;8&#65533;&#65533;&#65533;=@&#65533; &#65533;&#746;&#65533;b&#65533;&#65533; B&#65533;&#65533;U&#65533;&#65533;4&#65533;Z&#65533;&#65533;Hb&#65533;&#65533;&#65533;#W&#65533;&#65533;y&#65533;q&#65533;&#65533;k&#65533;&#65533;&#65533;,&#65533;&#65533;&#65533;&#65533;.&#65533;)+&#1771;&#65533;&#65533;&#65533;&#65533; &#65533;&#65533;&#65533;&#65533;~&#65533;&#65533;8&#65533;m>&#65533;&#65533;=Rk&#65533;2&#65533;&#65533;&#65533;&#65533;f&#65533;G&#65533;&#1124;&#65533;&#65533;
&#65533;'&#65533;&#65533;l&#65533;&#65533;&#160;&#65533;&#65533;&#339;&#65533;$&#65533;&#65533;4	u&#65533;#(&#65533;%&#65533;&#65533;7&#65533;&#65533;7r&#65533;&#65533;z5&#65533;&#65533;&#65533;<&#65533;&#65533;j&#65533;&#65533;&#65533;&#65533;r&#65533;&#65533;v&#65533; `}B&#65533;%&#65533;&#65533;;&#65533;&#65533;&#65533;&#65533;X)&#1248;9&#65533;&#65533;&#65533;7&#1333;kR&#65533;K=&#65533;&#1935;(&#65533;&#65533;h&#1019;&#65533;&#65533;a&#65533;#&#65533;^&#65533;E&#879;&#65533;&#65533;&#65533;&#65533;.&#65533;&#65533;&#65533;O&#65533;&#65533;&#307;M4&#809;m&#65533;tb&#65533;0%&#65533;,>bO&&#65533;&#65533;&#65533;P&#65533;&#65533;&#425;"&#65533;&#65533;&#65533;&#65533;&#65533;%&#65533;QJ&#65533; &#65533;*&#65533;cgs&#65533;&#65533;&#65533;+&#65533;h&#65533;&#65533;yv&#65533;6&#65533;&#65533;&#65533;oy{y&#65533;&#65533;&#65533;3YA*&#65533;4&#65533; G&#65533;F&#65533;&#65533;&#65533;&#65533;&#65533;&#65533;&#65533;&#65533;o&#65533;&#65533;&#65533;&#65533;&#65533;&#65533;d&#65533;e&#65533;:&#65533;&#65533;	vnu|&#65533;[rB&#65533;rz&#65533;&&#65533;&#65533;(&#65533;M&#410;&#746;&#65533;V&#1708;&#65533;Z&#65533;I&#65533;&#65533;7%W&#65533;7&#65533; &#65533;n&#65533;&#173;&#36491;^&#312;&#1318;&#65533;&#65533;&#65533;&#65533;&#65533;7&#65533;_&#65533;&#65533;!s&#65533;&#65533;@&#65533;#&#65533;&#65533;rEutQp
(&#65533;&#65533;&#65533;m&#65533;&#65533; &#65533;<&#65533;&#65533; &#65533;&#65533;^&#65533;&#65533;&#65533;&#65533;&#65533;B&#65533;&#65533;gc&#65533;s!&#65533;jXi&#65533;kqy;\)72o&#1780;&#65533;&#65533;b&#65533;lO&#65533;&#45009;&#65533; 
b#&#65533;&#65533;&#1567;&#65533;&#65533;#&#65533;lO&#65533;&#45009;&#65533; 
,tT&#65533;&#65533;z&#65533;&#65533;&#141;&#65533;&#65533; =W&#65533;?&#65533;E&#65533;&#65533;&#65533;&#65533;b&#65533;U&#65533;&#65533;&#65533;Q&#65533;?&#65533;&#65533;G&#65533;(&#65533;&#65533;&#65533;&#65533; Z&#65533;Z]&#65533;&#65533; =W&#65533;?&#65533;L&#65533;&hXAt&#65533;JG&#65533;&#65533;m?N(&#65533;&#65533;*&#65533;nu&#65533;"kK-R&#65533;L&#65533;&#65533;76&#1202;n&#1776;y_Q&#65533;k;&#65533;&#65533;&#1396;-sY&#65533;&#1333;)&#65533;iL&#1268;&#65533;&#65533;(	&#65533;&#65533;&#65533;&#65533;C&#65533;j&#65533;&#65533;&#65533;&#65533; &#65533;O&#65533;&#65533;&#65533;:&#65533;&#65533;+&#65533; &#65533;&#65533;&#65533;z`&#65533; &#65533;}&#65533;&#65533;?&#65533;&#65533;Ut&#65533;?&#65533;2&#65533;HZ&#65533;\I$&#65533;Vp&#65533;z&#65533;J&#65533;I&#65533;QE&#65533;QE QE QE QE QX^#&#65533;&&#1156;&#65533;@&#65533;7|&#65533;"&#65533;7&#65533;&#65533;9s&#65533;s&#65533;&#65533;=7(v&#65533;&#573;&#65533;>&#65533;`&#65533;&#65533;|&#65533;&#65533;W
&#65533;&#65533;&#65533;&#65533;,$9&#159;1&#65533;&#65533;&#65533;S&#65533;z&#65533;+&#65533;&#65533;)/&#65533;&#65533;P&#65533;&#65533;H&#65533;&rN&#65533;&#145;&#65533;&#65533;s&#65533;z&#65533;)&#65533;GIEe&#65533;&#65533;-*&#65533;9&#65533;+&#65533;&#65533;&#65533;&#65533;<&#65533;,&#65533; &#65533;&#65533;7~&#65533;*A &#65533;>&#65533;=&#65533;&#65533;[&#65533;yV&#65533;o&#65533;&#65533;&#65533;&#65533;&#65533;e_!&#65533;O/&#65533;&#65533;&#65533; m]&#480;&#65533;H&#65533;&#65533;v&#65533;Vy&#65533;l&#65533;&#65533;&#65533;UIw&#65533;*<ml&#65533;
&#65533;!&#65533;&#65533;&#65533;8 &#65533;pk/O&#65533;Th&#65533;&#65533;k&#65533;%&#65533;&#65533;&#65533;$S&#65533;&#65533;P/&#65533;&#65533;F&#65533;B&#65533;&#65533;n8&#65533;f&#65533;&#65533;tR"KG"&#65533;FYH&#65533; &#65533;KM&#65533;4&#65533;H4&#65533;:&#65533;&#65533;K&#65533;&#65533;DA7c&#65533;q&#1517;T>+&#65533;&#65533;&#65533;&#65533;&#65533;\&#65533;&#65533;&#65533;s&#65533; &#65533;B&#65533;&#65533;&#65533;J&#65533; &#65533;"&#65533;&#65533;<kcq{{!&#65533;&#65533;&#65533;b&#65533;&#65533;&#65533;&#65533;3H&#65533;e`o$yy&#65533;\&#65533;	<
vb:&#65533;*&#65533;&#65533;&#65533;&#65533;&#65533;j&#65533;6&#65533;o&#65533;&#65533;9R&#65533;&#65533;pU&#65533;&#65533;&#65533;&#65533;RQE QE QE V>&#65533;8&#65533;&#65533;t&#65533;&#65533;&#65533;*H&#65533;8&#65533;&#65533;Y&#65533;&#65533; ,f&#65533;+.&#65533;&#65533;F-&#65533;&#65533;&#65533;&#65533; &#65533;&#65533;5&#65533;&#65533;_&#65533;j_&#65533;/&#65533;&#65533;&#65533;&#65533;A&#65533;&#1087;{&#65533;U#sw&#65533;&#65533;&#65533;L&#65533;&#791;&#65533;&#65533;rK&#65533;,&#65533;T&#65533;J&#65533;&#65533;-&#65533;&#65533;&#65533;q&#65533;&#1242;w&#65533;&#65533;]WV]r][(&#65533;"&#65533;^&#65533;C&#65533;'&#65533;&#65533;&#65533;&#65533;q&#65533;&#65533;&#65533;d&#65533;&#65533; &#65533; &#1343;&#65533;_&#65533;&#65533;(&#65533; &#65533;&#65533;R&#65533; &#65533;~&#65533;&#65533;&#65533;&#65533;&#65533;-&#65533;J&#65533;-&#892;r&#65533;n&#65533;;d&#65533;&#65533;&#65533;>&#65533;&#65533;J&#746;I)a&#65533;Ww&#65533;MX&#65533;&#65533;&#65533;&#65533;j#*&#65533;i,&#65533; &#65533;&#65533;f'  I>&#65533;&#65533;&#65533;+&#65533;~i&#531;&#65533;t&#65533;&#65533;&#65533;&#65533;]&#65533;&#65533;&#692;(A&#65533;D&#65533;&#65533;I&#1388;&#65533;!&#1269;&#65533;+&#65533;fK{&#65533;&#65533;&#65533;&#65533;d&#65533;'&#65533;&#65533;&#65533;&#65533; &#573;&#65533;&#65533; &#1516;&#65533;&#65533;N&#65533;&#65533;
(&#65533;&#65533;aEPEPEPEPEPEPEPEPEPEP_(&#65533;&#65533;&#65533;F[&#65533; &#65533;&#65533;&#65533; &#65533;&#65533;&#65533;&#65533;&#65533;&#65533; &#65533;&#65533;&#65533; ]&#65533;&#65533; B5&#65533;|?&#65533; />_&#65533;&#204;&#65533;?3&#65533;4&#65533;,&#65533;&#65533;&#65533;&#65533;.&#65533;)+&#1771;&#65533;ti&#65533;&#65533;&#65533;&#65533;M3&#65533;&#65533;5{&#65533;&#65533;{|&#65533;W&#65533;&#65533;O&#65533;&#65533; &#65533;F&#1457;&#1023;&#65533;O&#65533;(x?&#65533;&#65533;&#65533;#Z&#65533;&#65533;&#65533; &#65533;&#65533;E&#65533; &#65533;&#65533;?&#65533;&#65533;&#65533;&#65533;&#65533;&#65533;&#65533;&#65533;5&#65533;&#65533;&#65533;&#65533;I&#65533;_&#65533;&#65533;&#65533;&#65533;&#65533; 	>&#65533;&#65533; AZ &#1442;&#65533;&#65533;'&#65533;&#65533;#&#65533;G&#65533;$&#65533;/&#65533;a&#65533;hZ&#65533;&#65533;&#65533; &#65533;&#65533;E&#65533; &#65533;&#65533;?&#65533;&#65533;&#65533;&#65533;&#65533;&#65533;&#65533;j+'&#65533;}&#65533;&#65533;0&#65533;&#65533;&#65533;O&#65533;&#65533; &#65533;F&#1408;5&#65533;&#65533;&#65533;&#65533;I&#65533;_&#65533;&#65533;&#65533;&#65533;&#65533; 	>&#65533;&#65533; AZ &#1442;&#65533;&#65533;'&#65533;&#65533;#&#65533;G&#65533;$&#65533;/&#65533;a&#65533;hZ&#65533;&#65533;&#65533; &#65533;&#65533;E&#65533; &#65533;&#65533;?&#65533;&#65533;&#65533;&#65533;&#65533;&#65533;&#65533;j+'&#65533;}&#65533;&#65533;0&#65533;&#65533;&#65533;O&#65533;&#65533; &#65533;F&#1408;5&#65533;&#65533;&#65533;&#65533;I&#65533;_&#65533;&#65533;&#65533;&#65533;&#65533; 	>&#65533;&#65533; AZ &#1442;&#65533;&#65533;'&#65533;&#65533;#&#65533;G&#65533;$&#65533;/&#65533;a&#65533;hZ&#65533;&#65533;&#65533; &#65533;&#65533;E&#65533; &#65533;&#65533;?&#65533;&#65533;&#65533;&#65533;&#65533;&#65533;&#65533;j+'&#65533;}&#65533;&#65533;0&#65533;&#65533;&#65533;O&#65533;&#65533; &#65533;F&#1408;5&#65533;&#65533;&#65533;&#65533;I&#65533;_&#65533;&#65533;&#65533;&#65533;&#65533; 	>&#65533;&#65533; AZ &#1442;&#65533;&#65533;'&#65533;&#65533;#&#65533;G&#65533;$&#65533;/&#65533;a&#65533;hZ&#65533;&#65533;&#65533; &#65533;&#65533;E&#65533; &#65533;&#65533;?&#65533;&#65533;&#65533;&#65533;&#65533;&#65533;&#65533;j+'&#65533;}&#65533;&#65533;0&#65533;&#65533;&#65533;O&#65533;&#65533; &#65533;F&#1408;5&#65533;&#65533;&#65533;&#65533;I&#65533;_&#65533;&#65533;&#65533;&#65533;&#65533; 	>&#65533;&#65533; AZ &#1452;&#65533;&#65533;&#65533;&#65533;&#65533;}wyt&#65533;"&#65533;-gxYW&#65533;*F&#65533;zU&#65533;&#65533;I&#65533;_&#65533;&#65533;&#65533;&#65533;&#65533; 	>&#65533;&#65533; AZ &#567;&#65533;&#65533;g>&#65533;wv3XX'&#65533;&#65533;&#65533;&#65533;C&#65533;R0ya&#65533;&#65533;&#65533;!&#65533;&#65533;&#65533;O&#65533;L&#65533;v&#65533;[^&#65533;&#65533;&#65533;&#65533;d!&#65533;&#65533;&#65533;&#65533;s&#65533;&#65533;&#65533; &#65533;&#65533;E&#65533; &#65533;&#65533;?&#65533;&#65533;&#65533;&#65533;&#65533;&#65533;&#65533;v#&#65533;&#65533;E&#65533;,&#65533;bmAn#&#65533;&#65533;-&#65533;&#65533;U&#65533;:g&#65533;&#65533;&#65533;q&#65533;&#65533;&#65533;xJ[&#65533;&#65533;To&#65533;&#65533;\&#65533;P&#65533;,&#65533;&#65533;&#65533;g~5&#65533;&#65533; 	>&#65533;&#65533; AZ?&#65533;'&#65533;&#65533;#&#65533;E&#65533;_&#65533;K&#65533;I&#65533;&#65533;t<&#65533;&#65533;	&#65533;&#65533;&#65533;
&#65533;&#65533;&#65533;yB&#65533;9R/#&#65533;&#65533;Z&#65533;v&#65533;&#65533;c&#65533;&#65533;Kp.&#65533;y&#65533;&#65533;&#65533;E&#65533;1$&#65533;&#65533;?&#65533;&#65533;j&#65533;&#65533; &#65533;&#65533;E&#65533; &#65533;&#65533;?&#65533;&#65533;&#65533;&#65533;&#65533;&#65533;&#65533;&#65533;{Z&#65533;o&#65533;&#65533;v]r&#65533;9nn&#65533;&#65533;&#65533;q&#65533;&#65533;J&#65533;&#65533;(&#65533;&#65533;`&#65533;&#65533;&#65533;&#65533;}k:&#65533;&#65533;&#65533;&#65533;&#925;&#65533;&#65533;&#65533;=&#65533;)(&#65533;&#65533;&#65533;&#65533;[&#65533;&#65533;&#65533;9&#65533;>@&#65533;TWe&#65533; 	>&#65533;&#65533; AZ?&#65533;'&#65533;&#65533;#&#65533;E&#65533;hZZ&#65533;&#65533;Lvj&#65533;&#65533;&#65533;R&#65533;!jX&#65533;B&#65533;&#1758;&#65533;&#65533;&#1429;d&#65533; &#65533;O&#65533;&#65533; &#65533;F&#1423;&#65533;I&#65533;_&#65533;&#65533;&#65533;&#65533;&#65533;Ed&#65533; &#65533;O&#65533;&#65533; &#65533;F&#1423;&#65533;I&#65533;_&#65533;&#65533;&#65533;&#65533;&#65533;&#65533;&#65533; 	>&#65533;&#65533; AZ?&#65533;'&#65533;&#65533;#&#65533;@&#65533;VO&#65533;$&#65533;/&#65533;a&#65533;h&#65533; &#65533;&#65533;E&#65533; &#65533;&#65533;?&#65533; kV]&#65533;&#65533;&#65533;Z&#65533;w&#65533;&#65533; E&#65533;o&#65533;$&#65533;/&#65533;a&#65533;i&#65533;45%k&#65533;v&#65533;3&#65533;&#65533;9\&#65533;&#65533;5&#65533;&#65533;w&#65533;&#65533;&#65533;I&#65533;&#65533;&#65533;iu>}&#65533;}&#65533;&#884;DM&#65533;&#65533;&#65533;&#65533;&#65533;&#65533;[&#65533;|)&#65533;xn&#65533;R&#65533;L&#65533;&#65533;&#65533;&#818;:&#65533;P&#65533;QP(&#65533;o&#65533;&#65533;&#65533;&#1705;&#65533; &#65533;_&#65533;&#65533; &#65533;B&#872;&#65533; &#65533;&#65533;G&#65533; &#65533;&#65533;&#65533;V&#65533;&#65533;V:z+&#65533;&#65533; &#65533;&#65533;G&#65533; &#65533;&#65533;&#65533;Q&#65533; 	~&#65533;&#65533; A?6&#65533;&#65533;&#65533;&#65533;&#65533;&#65533;>&#65533;&#65533;6&#65533;&#65533;&#65533;&#65533;&#65533;^&#65533;&3&#65533;@1&#65533;&#958;&#65533;t[&#65533;Ru&#65533;`U&#65533;&#65533;&#65533;&#65533;&#65533;&#65533;&#65533;2&#65533;>&#1204;+Q&#65533;&#65533;(&#65533;&#65533;&#65533;<&#65533;\nl/osW4&#65533;&#65533;&#65533;&#65533;&#65533;&#65533;&#65533; A&#985;4&R&#65533;&#65533;K&#65533;G?&#65533;&#65533;jZ&#65533;&#65533;&#65533;&#65533;6&#65533;&#65533;1&#65533;&#65533;E&#65533;w&#65533;&#65533;&#65533;)&#65533;Ed&#65533; &#65533;O&#65533;&#65533; &#65533;F&#1423;&#65533;I&#65533;_&#65533;&#65533;&#65533;&#65533;&#65533;Ed&#65533; &#65533;O&#65533;&#65533; &#65533;F&#1423;&#65533;I&#65533;_&#65533;&#65533;&#65533;&#65533;&#65533;&#65533;&#65533; 	>&#65533;&#65533; AZ?&#65533;'&#65533;&#65533;#&#65533;@&#65533;VO&#65533;$&#65533;/&#65533;a&#65533;h&#65533; &#65533;&#65533;E&#65533; &#65533;&#65533;?&#65533; kQY?&#65533;&#65533;&#65533;&#65533;&#65533;&#65533;&#65533;}&#65533;&#65533;0&#65533;&#65533;&#65533;Ed&#65533; &#65533;O&#65533;&#65533; &#65533;F&#1423;&#65533;I&#65533;_&#65533;&#65533;&#65533;&#65533;&#65533;&#65533;&#65533; 	>&#65533;&#65533; AZ?&#65533;'&#65533;&#65533;#&#65533;@&#65533;VO&#65533;$&#65533;/&#65533;a&#65533;h&#65533; &#65533;&#65533;E&#65533; &#65533;&#65533;?&#65533; kQY?&#65533;&#65533;&#65533;&#65533;&#65533;&#65533;&#65533;}&#65533;&#65533;0&#65533;&#65533;&#65533;Ed&#65533; &#65533;O&#65533;&#65533; &#65533;F&#1423;&#65533;I&#65533;_&#65533;&#65533;&#65533;&#65533;&#65533;&#65533;&#65533; 	>&#65533;&#65533; AZ&#1415;3&#146;&#65533;#&#65533;&#65533;q&#65533;Q`
&#65533;G&#65533;?&#65533;2&#65533;&#65533; &#65533;w&#65533; &#1037;}]7&#65533;</4&#65533;$h73&#65533;W&#65533;&#65533;%&#65533;e&#65533;&#65533;r&#65533;+&#65533;&#65533;PX&#65533;&#65533;&#65533;&#65533; &#65533;&#65533;&#65533;~&#65533;3x&#65533;&#65533;&#65533;&#65533; &#65533;F&#65533;&#65533;&#65533;&#65533;&#65533;)+&#65533;&#65533;b&#65533;&#1014;&#65533;&#65533;&#65533;_&#65533;&#65533;&#65533;s?&#65533;Q&#65533;C&#65533; a;&#65533;&#65533;
J&#65533;>&#65533;&#65533;A&#65533;&#65533;&#65533;&#65533;&#65533;&#65533;&#65533;&#65533; &#65533;O&#65533;+&#65533;'&#65533;&#65533;&#65533;/&#65533;&#65533;&#65533;O&#65533;&#65533;Q&#65533;&#65533;&#65533; <&#65533;&#65533;&#65533;&#65533;+&#65533;:&#65533;y1&#65533;4&#65533; &#65533;EL_&#65533;&#65533;?&#65533;O&#65533;&#65533;&#65533;&#65533;&#65533; <&#65533;&#65533;&#65533;y1&#65533;4&#65533; &#65533;E>&#65533; g&#65533;&#65533;&#65533;O&#65533;&#65533;Q&#65533;&#65533;&#65533; <&#65533;&#65533;&#65533;&#65533;(&#65533;L_&#65533;&#65533;?&#65533;G&#65533;&#65533;&#65533;O&#65533;&#65533;S&#65533;y1&#65533;4&#65533; &#65533;EL_&#65533;&#65533;?&#65533;O&#65533;&#65533;&#65533;&#65533;&#65533; <&#65533;&#65533;&#65533;y1&#65533;4&#65533; &#65533;E>&#65533; g&#65533;&#65533;&#65533;O&#65533;&#65533;Q&#65533;&#65533;&#65533; <&#65533;&#65533;&#65533;&#65533;(%HC"F&#65533;z&#65533;E&#65533;DI&#65533; &#65533;88?&#65533;&#65533;-&#65533;w&#65533;x^=.)<&#1741;B5&#65533;OyIe&#65533;&#65533;&#65533;!&#65533;A
&#65533;&#65533;&#65533;&#65533;&#65533;&#65533;&#65533;&#65533;&&#65533;o&#65533;h&#65533;&#786;&#65533;&#65533;&#65533;]&#65533;'&#65533;(1&#65533;mRNFs&#65533;-&#65533;$&#65533;&#65533;~L_&#65533;&#65533;?&#65533;G&#65533;&#65533;&#65533;O&#65533;&#65533;W&#65533;/N&#65533;&#65533;j&#65533;&#65533;[&#65533;&#65533;&#65533;B&#65533;
K&#65533;&#65533;(&#65533;0&#65533;&#65533;&#12508;&#65533;x5&#65533;&#65533;u(&#65533;56&#65533;~&#65533;m&#65533;&#65533;i&#65533;&#1569;id1&#65533;&#65533;&#65533;$&#65533;&#65533;&#65533;&#65533;&#65533;&#65533;f&#65533;;p&#65533;*2&#65533;&#65533;`dT2&#65533;i&#65533;&#65533;c&#65533;kX&#65533;uVe~&#65533;&#65533;`j&#65533;&#65533;&&#65533;&#65533;&#65533;\*Z2&#65533;Y&#65533;&#65533;m9&#65533;}&#65533;&#65533;Z&#591;K&#65533;&#65533; &#446;%q&#65533;&#65533;R&#65533;_@&#65533;=&#65533;&#65533;eA&#65533;X2|&#65533;&#65533;&#65533;?xrON&#65533;&#65533;*&#1785;!V& @ &#65533;zS&#65533;&#65533;&#65533;&#65533;&#65533;"&#65533;&#65533;&#65533;B]&#65533;Z&#65533;Y&#65533;&#65533;/&#65533;e&#65533;[&#65533;)&#65533;&#65533;0&#65533;F2vv&#65533;g&#65533;&#65533;O>,&#65533;t&#65533;&#65533;a&#65533;~&#65533;q&#65533;&#1141;&#65533;&#65533;&#65533;&#65533;+44eP&#65533;
 ,&#65533;,r@#&#65533; &#65533;&#65533;&#65533;&#65533;&#65533;&#65533;"&#65533;&/&#65533;&#65533;&#65533;&#558;C&#65533;&#65533;/&#65533;&#65533;/l,&#65533;8&#65533;|&#65533;-&#65533;(B&#65533;J&#65533;&#65533;&#65533;&#65533;&#1626;&#65533;&#65533;&#65533;H&#65533;&#65533;&#65533;j&#998;q&#65533;&#65533;]&#65533;Yx&#65533;?&#65533;6&#65533;'&#65533;&#65533;&#65533; K4&#65533;V&#65533;y&#65533;o&#65533;&#686;:XZ&#65533;&#65533;K@`&#65533;A&#65533;(Cc&#65533;;&#65533;6s^&#65533;&#65533;I&#65533;L&#65533;i&#65533;La&#65533;e(&#65533;<&#65533;>`|&#65533;9&#65533;&#65533;pO5yM&#65533; &#65533;&#65533;;uv&#65533;.&#65533;&#65533;&#65533;R	&#65533;&#65533;m&#65533;2pX&#65533;&#65533;&#65533;&#65533;w&#65533; uL_&#65533;&#65533;?&#65533;G&#65533;&#65533;&#65533;O&#65533;&#65533;W+7&#65533;&#65533;&#65533;&#65533;1&#65533;B{;F&#65533;&#65533;d&#65533;t\&#65533;q&#65533;&#65533;&#65533;;&#65533;s&#65533;&#65533;&#65533;f&#65533;X&#65533;&#65533;d~,&#1461;x&#65533;&#65533;4&#65533;f&#65533;]\]&#65533;&#65533;=&#65533; O`&#65533;&#65533;&#65533;=|&#65533;=&#65533;&#65533;s&#65533;&#65533;&#65533; <&#65533;&#65533;&#65533;&#65533;(&#65533;&#589; &#65533;&#65533;4&#65533;&#65533;&#65533;3&#65533;&#65533;d-5&#628;&#65533; &#65533;&#65533;&#435;1&#65533;&#65533;8 &#65533;<&#65533;ny&#65533;*&#65533;&#65533;&#65533;]j&#65533;K&#65533;&#65533;&#65533;&#65533;&#65533;&#65533;&#65533;&#65533;h&#65533;V"&#65533;&#65533;&#65533;X&#65533;wwo&#65533;&#65533;&#65533;;&#65533;&#65533;P&#657;&#65533;# &#65533;0E#&#65533;&#65533;wX&#65533;d&#65533;  &#65533;5&#65533;&#65533;&#65533;&#65533;V&#65533;&#65533;XY)&#65533;i&#65533;&#65533;]&#65533;&#65533;N&#65533;&#65533;&#739;h&#65533;&#65533;&#65533;&#65533;&#65533;vw&#65533;&#65533;N{Z]j&#65533;&#65533;&#65533;&#65533;&#886;xg&#65533;&#65533;#3F&#65533;&#65533;&#65533;$&#65533;0&#65533;&#65533;&#65533;	&#65533;&#65533;B&#65533;ePq&#65533;&#65533;&#65533;'&#65533;&#65533;&#65533;O&#65533;&#65533;W&#65533;=&#65533;&#65533;&#65533;[&#65533;4&#65533;&#65533;&#65533;~&#65533;g$VJPK&#1798;vX&#65533;&#65533;h&#682;&#65533;&#65533;&#65533; 3&#587;&#65533;y&#65533;&#65533;&#65533;(&#65533;b&#65533; &#65533;i&#65533; |&#65533;}^g&#65533;&#65533;&#65533;&#65533;n&#40709;&#65533;&#65533;B=&#65533;&#65533;&#65533;#h	&#65533;H &#65533;L&#65533;#&#65533;&#65533;&#65533;_&#65533;&#65533;>&#65533;&#65533;&#65533;}&#65533;&#65533;&#65533; &#65533;&#65533;&#65533;&#65533;\&#65533;Y&#65533;6&#65533;C&#65533;&#65533;&#65533;&#65533;&#65533;eq&#65533;&#65533;&#65533;&#65533;&#65533;Vu&#65533;cfA&#65533;&#65533;&#65533;&#65533;&#65533; &#65533;O&/&#65533;&#65533;&#65533;&#547;&#587;&#65533;y&#65533;&#65533;&#65533;+&#65533;o&#65533;C&#65533;&#65533;,^{y&#3708;kE&#65533;9&#65533;&#65533;&#65533;&#65533;&#65533;&#65533;&#65533; I+&#65533;&#65533;&#65533;h>%&#65533;&#65533;&#65533;&#65533;&#65533;&#65533;V&#65533;&#65533;&#65533;&#65533;&#65533;Ap+&#65533;&#434;0r&#65533;&#65533;&#1614;3&#65533;&#485; v^L_&#65533;&#65533;?&#65533;U&#65533;&#924;&#65533;&#65533;&#65533;&#65533;&#65533;&#65533;:&#65533;>&#65533;&#65533;&#65533;2[D&#65533;2$&#65533;&#65533;GD&#1580;&#65533;&#65533;$&#65533;g&#65533;N=MyF&#65533;&#65533;K&#65533;&#65533;Y&#65533;&#65533;:U&#1326;&#65533;(5&#65533;.&#65533;V9Y&#65533;,&#65533;&#65533;&#65533;4$&#65533;&#65533;1&#65533;<P&#65533;y1&#65533;4&#65533; &#65533;EL_&#65533;&#65533;?&#65533;\&#65533;&#65533;&#65533;[&#65533;H<H&#65533;&#65533;0E&#65533;<&#65533;H&#65533;&#65533;&#29913;&#1269;R&#65533;&#65533;&#65533;k/\]jV&#65533;4Z&#65533;&#65533;&#65533;&#65533;
&#65533;8P&#65533;\&#65533;&#65533;lk&#65533;&#65533;0&#1872;&#65533;2@&#65533;&#1809;&#65533;&#65533;&#65533;&#65533;&#65533;&#65533;y1&#65533;4&#65533; &#65533;Ey&#65533;&#968;5j&#65533;&#65533;(&#65533;3&#65533;&#65533;k&#65533;&#65533;$&#65533;&#65533;Kf&#65533;&#65533;&#65533;LO&#65533;\n&#65533;S&#65533;g&#65533;&#65533;&#65533;&#65533;{Q&#65533;&#65533;&#65533;&#65533;&#65533;&#65533;&#65533;&#1909;&#65533;&#65533;
YHE}&#65533;I%~&#65533;1&#65533;&#65533;9&#65533;&#65533;&#65533;i&#65533;&#65533;G&#65533;&#65533;p	&#65533;
&#65533;&#587;&#65533;y&#65533;&#65533;&#65533;+&#65533;&#65533;4&#65533;n&#65533;U&#65533;&#65533;"InSP&#65533;&#65533;.&#65533;HR9YSc 1&#65533;s&#65533;L&#65533;&#65533;&&#65533;a}&#65533;&#65533;&#65533;&#1943;&#65533;&#65533;&#65533;+&#65533;&#65533;nII&#65533;&#65533;&#65533;&#65533;yj&#65533;&#65533;&#65533;
we@;&/&#65533;&#65533;&#65533;&#550;&#65533;@&#65533;.&#65533;&#65533;&#65533; O&#65533;H<q&#65533;[&#38573;&#65533;&#65533;&#65533;v&#65533;&#65533;&#65533;'l&#65533;J&#65533;<&#65533;&#65533;n.G\&#65533;&#65533;&#65533;S&#1340;Ew{&#65533;&#65533;Ao&#65533;&#65533;&#7420;&#65533;f&#65533;&#65533;&#65533;h$&#65533;v&#65533;&#65533;b&#65533;s1]&#65533;&#65533;&#65533;&#65533;c&#65533;@='&#587;&#65533;y&#65533;&#65533;&#65533;*&#65533;&#65533;:t2&#65533;&#65533;uVe~O&#65533;&#1700;&#65533;&#1355;j&#65533;2&#65533;&#65533;`*D&#65533;&#65533;&#65533;&#65533;&#65533;&#65533;&#65533;&#1464;&#65533;t&#65533;&#65533;&#65533;&#65533;&#65533;X|3&#65533;&#65533;MF&#65533;&#65533;&#65533;j3&#65533;&#65533;&#65533;A&#65533;&#65533;?&#65533;&#65533;z&#65533;<z&#65533;z&#65533;3&#65533;1&#65533;8&#65533;m&#65533;&#65533;3l^^7n&#65533;&#65533;=s\&#65533;&#65533;jf&#65533;G&#1260;&#65533;&#65533;[?&#65533;w4&#65533;h&#65533;S&#65533;&#1780;(bzrx&#65533;&#65533;J&#65533;&#65533;k&#65533;&#65533;&#65533;&#65533;&#65533;&#65533;{l H&#65533;3&#65533;&#65533;EVA<r&#65533;&#65533;&#65533;?&#65533;	&#65533;2v@&#65533;q&#65533; &#65533;a$#B&#65533;&#65533;&#65533;b&#65533; &#65533;i&#65533; |&#65533;&#65533;&#65533;/&#65533;V:N&#65533;6&#65533;&#65533;>^&#65533;c&#65533;&#689;2&#65533;&#65533;v&#65533;&#65533;&#65533;ww&#65533;&#1338;&#65533;&#65533;&#65533;&#65533;&#65533;5&#21868;l&#65533;&#65533;]Cj&#1417;&#65533;O+O&#65533;#r&#65533;z&#65533;&#65533;m&#65533;&#65533;	&#65533;3&#65533;&#65533;`&#65533;&#65533;b&#65533; &#65533;i&#65533; |&#65533;l&#65533;oe&#65533;"&#65533;&#65533; *&#65533;&#65533;&#65533;Z&#65533;1G%&#1592;+#l_"&#65533;I&#65533;}&#65533;j&#65533;s&#65533;c|A &#65533;&&#65533;4&u&#65533; &#65533;@&#65533;~&#65533;>^p9&#65533;&#65533;&#65533;&#65533;7V	-&#65533;`2B2&#65533;&#65533;M&#65533;&#65533;&#65533; <&#65533;&#65533;&#65533;&#65533;Xi&#65533;M{O&#65533;&#65533;&#65533;+&&#65533;&#65533;&#65533;&#65533;^D&#65533;&#65533;&#65533;S(A&#65533;&#65533;l6&#65533;qY&#65533;&#65533;&#65533;[&#65533;&#65533;&#65533;&#65533;&#65533;&#17814;&#65533;Z&#879;&#65533;&#65533;K{	&#65533;%	&#65533;cB&#65533;/&#65533;9~&#65533;&#65533;&#65533;&#65533;&#65533;&#65533;1&#65533;4&#65533; &#65533;EL_&#65533;&#65533;?&#65533;\]&#969;&#65533;&#65533;&#65533;4&#65533;&#65533;i&#65533;s4&#65533;&#614;&#65533;vU&#65533;`'&#65533;&#65533;]w&#65533;&#65533;&#65533;&#65533;:&#65533;j}_&#65533;z&#65533;&#65533;&#65533;&#65533;&#65533;&#65533;&#65533;&#65533;&#65533;&7)o-&#65533;2&#65533;&#65533;&#65533;&#1777;@&#65533;&#65533;`&#65533;&#65533;84&#65533;8&#65533;&#65533;o&#65533;"M&#65533;&#65533;w`d&#65533;zR&#65533;
R0&#65533;&#65533;`d&#65533;&#65533;&#65533;O&#65533;&#65533;I&#65533;m&#65533;q&#65533;X&#65533;Vi	&#65533;;&#65533;9&#65533;&#65533;X&#65533;Wc&#65533;#&#65533;&#65533;&#65533;&#825;&#65533;F&#65533;&#65533;C&#65533;&#65533;F&#65533;=;OK#$RHD&#65533;&#65533;;@$r&#65533;D#%O&#65533;&#65533;&#65533;&#65533;&#65533;&#65533;P&#65533;&#65533;$`df&#65533;&#65533;
R0&#65533;&#65533;2k&#65533;&#65533;&#65533;&#27653;&#65533;&#65533;&#65533;$&#65533;&#65533;&#1456;\5&#65533;&#65533;-0&#65533;&#65533;CC&#65533;&#65533;&#65533;8<	q&#65533;&#65533;&#65533;/g&#65533;M&#65533;k(&#65533;f&#65533;&#65533;&#65533;&#65533;Z&#65533;L&#65533;H]Q&#65533;h&#65533;&#65533;&#65533;98 d&#65533;&#65533;&#65533;&#587;&#65533;y&#65533;&#65533;&#65533;(&#65533;b&#65533; &#65533;i&#65533; |&#65533;&#65533;&#65533;&#65533;&#1955;&#65533;x~&#65533;&#65533;T&#65533;2&#65533;]D&#65533;&#65533;&#65533;&#65533;2y'&#65533;&#65533;1&#65533;s&#65533;&#65533;j g&#65533;&#65533;&#65533;O&#65533;&#65533;Q&#65533;&#65533;&#65533; <&#65533;&#65533;&#65533;&#65533;(&#65533;L_&#65533;&#65533;?&#65533;G&#65533;&#65533;&#65533;O&#65533;&#65533;S&#65533;y1&#65533;4&#65533; &#65533;EL_&#65533;&#65533;?&#65533;O&#65533;&#65533;&#65533;&#65533;&#65533; <&#65533;&#65533;&#65533;y1&#65533;4&#65533; &#65533;E>&#65533; g&#65533;&#65533;&#65533;O&#65533;&#65533;Q&#65533;&#65533;&#65533; <&#65533;&#65533;&#65533;&#65533;(&#65533;L_&#65533;&#65533;?&#65533;G&#65533;&#65533;&#65533;O&#65533;&#65533;S&#65533;y1&#65533;4&#65533; &#65533;EL_&#65533;&#65533;?&#65533;O&#65533;&#65533;&#65533;&#65533;&#65533; <&#65533;&#65533;&#65533;R~#&#65533;G&#65533;&#65533;&#65533;B&#65533;CBT&#65533;&#65533;&#65533;&#65533;&#1446;[&#65533;&#299;.&#65533;zQ&#65533;&#65533;&#1982;X&#65533;&#65533; &#65533;#'&#65533;&#65533;&#65533;&#65533;&#65533;T&#65533;&#65533;&#65533;&#65533;&#65533;&#65533;{&#65533;9&#65533;'&#65533;&#65533;&#65533;oW&#65533; &#65533;&#65533;&#65533;_&#65533;k&#65533;&#65533;&#65533; &#65533;y&#65533;&#65533;N<f&#65533;&#65533;&#65533;&#65533;&#65533; &#65533;&#65533;&#65533;&#65533;	&#65533;&#65533; &#65533;RW&#65533;&#65533;?&#65533;&#65533;&#65533; &#65533;K&#65533;&#65533;|&#65533;&#65533;x&#65533;&#65533;&#65533;w?&#65533;&#65533;&#65533;}&#65533;&#65533;&#65533;&#65533;&#65533;&#65533;&#65533; !Q&#65533;&#65533; &#65533;&#65533;W&#65533;O&#65533;&#65533;&#65533;"&#65533;Q^1&#65533;QE QE QE QE QE QE QE e[xwM&#65533;M5b&#65533;&#65533;&#65533;n&#65533;>X&#65533;n&#65533;&#65533;4&#65533;|5&#65533;[&#65533;o
&#65533;&#65533;.&#65533;:&#65533;A_&#65533;I&#65533;HA&#65533;&#65533;2=+^&#65533; &#523;&#65533;D0&#65533;
Z(&#65533;{&#65533;&#65533;~I&#65533;&#65533;&#65533;&#65533;y&#65533;4&#65533;|/&#65533;&#65533;iso3&#65533;]&#65533;&#65533;*&#65533;&#65533;S&#65533;&#65533;aNT<&#65533;H&#65533;'5&#65533;E eh&#65533;&#65533;&#65533;f&#65533;&#65533;&#65533;&#65533;&#65533;g&#65533;%&#65533;&#65533;+&#65533;&#65533;=&#65533;5n&#65533;O&#65533;&#65533;&#65533;&#65533;&#65533;&#65533;H&#65533;&#65533;U&#65533;bNr&#65533;=>TZ&#65533;E e&#65533;&#65533;{O&#65533;&#65533;&#65533;I&#65533;2&#65533;E&#65533;&#65533;&#65533;*c$&#65533;&#65533;&#65533;&#65533;&#65533;&#65533;;&#65533;Q'&#65533;&#65533;&#1125;&#65533;a &#65533;d&#65533;&#65533;d&#65533;Y&#65533;/,&#65533;1&#65533;&#65533;y8
&#65533;b&#65533;h&#65533;
pi&#65533;&#65533;&#1677;&#65533;&#65533;Q&#65533;&#65533;$9&#65533;	&#65533;`v&#65533;OJ&#65533;E&#65533;&#65533;xr&#65533;W&#65533;&#65533;&#65533;&#65533;&#65533;&#65533;&#65533;&#65533;&#65533;$&#65533;&#65533;&#65533;;&#65533; &#65533;&#65533;/&#65533;I&#65533;&#65533;&#65533;YOs}wJ$aur&#65533;&#65533;&#65533;&#65533;&#65533; |V&#65533;&#65533;7&#65533;t&#65533;l&#65533;&#674;hUn&#65533;'&#65533;R&#65533;&#65533;!&#65533;dr&#65533;&#65533;&#65533;&#65533;&#65533;&#1427;N&#189669;5&#65533;&#65533;&#65533;&#65533;&#65533;M$J&#65533;L&#65533;/&#65533;{V&#65533;&#65533;&#65533;&#65533;&#65533;#&#65533;&#65533;#p&#65533;7R]&#65533;&#65533;<H&#65533;@&#65533;&#65533;&#65533;J&#65533;{&#65533;J&#65533;&#65533;&#65533;&#65533;&#65533;&#65533;.&#65533;&#65533;&#65533;&#65533;&#65533;&#65533;&#65533;KG0&#212;n&#65533;u&#65533;&#65533;&#65533; &#65533;&#65533;&#65533;\&#65533;&#65533;F&#65533;&#65533;&#65533;&#65533;-Ya&#65533;&#65533;M*I&#65533;&#65533;[&#65533;&#65533;&#65533;&#65533;&#65533;;&#65533;6&#65533;P&#65533;&#65533;$&#65533;&#65533;
4lU&#65533;&#65533;&#65533;H&#65533;G&#65533;[&#65533;&#65533;(&#65533;U&#65533;&#65533;&#65533;&#65533;&#65533;F&#65533;$&#65533;9y$=2&#65533;y8 &#65533;z&#65533;( &#65533;&#65533;(&#65533;&#65533;}&#65533;&#1693;&#65533;&#65533;&#65533;M&#372;rE&#65533;\&#65533;n?&#65533;E&#65533;&#65533;o&#65533;Ew*Yb&#65533;;&#65533;&#65533;&#65533;&#908;P*&#65533;&#65533;|!&#65533;V-G&#727;&#838;&#65533;aO4&#65533;qH&#1783;&#65533;&#65533;A&#65533;&#65533;-&#65533;y&#65533;6&#65533;&#65533;&#65533;c&#1234;(&#65533;>G&#65533;&#65533;.~Vuel&#65533;&#65533;&#65533;Z&#65533;Pv&#65533;&#65533;{h&#65533;$&#65533;4F,&#833;&#65533;&#65533;z&#65533;z&#65533;N&#65533;&#65533;&#65533;&#65533;&#65533;&#65533;T&#65533;1&#65533;*	&#65533;&#65533;~&#65533;&#1386;(T&#91883;]I<&#65533;w&#65533;&#65533;&#65533;G&#65533;F&#65533;2&#65533;iu1&#168;&#65533;#xgNe&#1301;&#65533;&#65533;&#65533;q 2&#65533;&#65533;U&#65533;&#65533;O&#65533;0*&#65533;#&#65533;&#65533;&#1718;h&#65533;OiD&#65533;Q&#65533;]&#65533;&#65533;&#65533;&#65533;&#65533;,&#65533;2&#65533;&#65533;&#65533;ORG_S&#65533;jY&#65533;&#65533;&#65533;]&#65533;
C]Ng&#65533;'9r&#65533;&#65533;&#65533;
*&#65533;&#65533;y&#65533;>&#65533;&#65533;&#65533;Hg]&#65533;&#65533;&#65533;b&#65533;NGB&#65533;8n&#65533;}*&#65533;&#65533;\_M$&#65533;&#65533;n&#65533;&#65533;&#1827;&#443;&#65533;&#65533;&#65533; -&#65533;&#65533;P-&#65533;&#65533;&#65533;&#65533;m&#65533;`&#65533;&#65533;&#1901;&#65533;ynn&#65533;iHN&#65533;A=y&#65533;$~&#65533;&#65533;&#65533;[yd&#65533;&#65533;2&#65533;&#65533;-&#65533;&#65533;$&#65533;&#65533;&#65533;&#65533;n<&#65533;3&#65533;s&#65533;[tP[M>&#65533;&#65533;[&#65533;&#65533;R&#65533;h&#65533;&#65533;&#47063;y&#65533;@&#65533;OS&#65533;k&&#65533;&#872;]&#65533;G&#65533;&#65533;&#65533;w &#65533;e&#65533;&#65533;x&#1116;*&#65533;v&#65533;&#65533;&#65533;T~&#65533;Q@&#65533;&#65533;&#65533;k*<y{-~&#554;&#65533; G&#65533;&#65533;&#65533;&#65533;T.&#65533;&#65533;&#65533;&#65533;&#65533;h&#65533;&#65533;(&#65533;&#65533;&#65533;&#65533;&#65533;2&#160;&#65533;G#&#65533;&#65533;&#65533;&#65533;}k&#65533;&#65533;&#65533;8?xJ}T&#65533;gm&#65533;&#65533;&#65533;&#65533;&#65533;a&#65533;&#65533;&#65533;Q&#65533;yc?|&#65533;PGJ&#65533;.<5as&#65533;&#65533;&#65533;&#65533;gu&#65533;XRb&#65533;L&#65533; &#65533;8fTd&#65533; u}+b&#65533; *&#65533;&#65533;&#65533;&#65533;&#65533;Mit&#65533;&#65533;fF &#65533;&#65533;j&#65533; B&#65533;&#65533;_&#65533;&#65533;q&#65533;&#65533;&#65533;&#65533;&#65533;&#65533;4&#65533;Vi`&#65533;&#65533;T&#65533;(]&#65533;&#65533;8!W>&#65533;&#65533;E c\&#65533;f&#65533;{{hc&#65533;&#65533;&#65533;&#1769;D&#65533;&#65533;v&#65533;&#670;H,9 &#65533;O&#65533;%&#1477;t&#728;&#65533;&#65533;A=&#65533;PB-&#65533;;YLJ&#65533;&#65533;&#65533;Ts&#505;&#65533;&#65533;(&#65533;&#65533;&#65533;Y&#65533;K:&#65533;&#65533;&#65533;&#65533;y&#65533;3&#65533;&#1056;@&#65533;)&#65533;h&#65533;6&#65533;}&#1356;q&#65533;&#65533;$&#65533;&#65533;&#65533;F%&#65533;&#65533;&#65533;8&#65533;&#65533;(&#65533;&#65533;&#65533;&#65533;&#65533;&#38326;?&#65533;&#65533;-6&#65533;&#65533;Xd),D)\&#65533;A*H'&#65533;c&#65533;Q&#65533;&#65533;t&#65533;&#65533;&#65533;&#65533;&#65533;	*i	f&#65533;F&#65533;&#65533;c&#65533;>&#65533;&#65533;E Cik&#65533;&#65533;&#65533;!&#65533;5&#65533;9!T`~&#65533;&#65533;&#65533;&#65533; (&#65533;&#65533; (&#65533;&#65533; (&#65533;&#65533; (&#65533;&#65533;[&#65533;:n&#65533;5&#65533;7&#65533;&#818;&#65533;h&#65533;i&f&#65533;q&#65533;) &#65533;&#65533;&#1448;&#65533; &#65533;o&#65533;z&#65533;_&#65533;*&#65533;&#65533; &#65533;t&#65533;Q\&#65533;&#65533;&&#65533;'&#65533;&#65533;&#65533; &#65533;&#65533;&#65533;&#65533;7G&#65533;&&#65533;'&#65533;&#65533;&#65533; &#65533;&#65533;&#65533;&#65533;7@&#65533;&#65533; &#65533;o&#65533;z&#65533;_&#65533;*&#65533;&#65533; &#65533;t&#65533;o&#65533;z&#65533;_&#65533;*&#65533;&#65533; &#65533;t&#65533;Q\&#65533;&#65533;&&#65533;'&#65533;&#65533;&#65533; &#65533;&#65533;&#65533;&#65533;7G&#65533;&&#65533;'&#65533;&#65533;&#65533; &#65533;&#65533;&#65533;&#65533;7@s&#65533;:D&#65533;&#65533;*&#65533;&#65533;p8&#65533;j&#65533;)P2NzU&#65533;']&#65533;&#65533;&#285;&#65533;%&#65533;&#65533;&#65533;r&#65533;&#65533;I#WPzzw&#65533;&#65533;&#65533;C?&#65533;&#65533;?&#65533;T&#65533;2&#65533;<!&#65533;%&#65533;&#65533;&#50180;&#65533;p&#446;Z&#65533;T&&#65533;p&#65533;&#65533;&#65533;&#65533;5&#65533;&#65533;&#65533;xO&#65533;&#7119;|A&#65533; !&#65533;&#65533;&#65533;&#65533;&#65533;&#65533;&#65533;&#65533;d[&#65533;&#65533;~&#65533;/x&#65533;&#65533;&#65533;&#65533; &#65533;F&#65533;&#65533;&#65533;&#65533;&#65533;)+&#65533;&#65533;&#65533;&#65533;&#65533;%&#65533;B&#65533;p?&#65533;Q&#65533;C&#65533; a;&#65533;&#65533;
J&#65533;>&#65533;&#65533;A&#65533;&#65533;&#65533;&#65533;&#65533;&#65533;&#65533;&#65533;&#65533;&#65533;&#65533; 
&#65533;G&#65533;&#65533;~&#65533;&#65533;,QE&#65533;aEPEPEPEPEPEPEPEPEPEPEPEPEPEPEPEPEPEPEKPvuKH&#1580;&#65533;&#65533;&#65533;&#65533;&#65533;&#65533;c&#65533;&#65533;&#65533;3&#65533;,nEI&#65533;E&#568;&#65533;&#65533;2&#65533;z&#65533;&#65533;Z&#65533;&#65533;&#65533;&#65533;&#65533;q&#65533;&#65533;7zL&#65533;w<v&#65533;Z	&#65533;1&#65533;`&#65533;9'&#65533;&#65533;[$&#65533;&#65533;j?&#65533;cK&#65533;5&#65533;%&#65533;c^M&#65533;&#65533;7&&#65533;&#1374;&;&#65533;&#65533;&#65533;2&#65533;&#65533;&#65533;-&#65533;a&#65533;i:&#65533;&#65533;+=F&#65533;i&#65533;&#65533;0	 &#65533;G}&#65533;~e#&#65533; &#1972;h &#65533;&#65533;( &#65533;&#65533;( &#65533;&#65533;( &#65533;&#65533;( &#65533;&#65533;( &#65533;&#65533;( &#65533;&#65533;( &#65533;&#65533;( &#65533;&#65533;( &#65533;&#65533;( &#65533;&#65533;( &#65533;&#65533;( &#65533;&#65533;( &#65533;&#65533;( &#65533;&#65533;( &#65533;&#65533;&#65533;{&#65533;-&#65533;<&#65533;G
F
	<&#65533;s@:&#65533;&#65533;&#65533;-&#65533;&#65533;&#65533;&#65533;&#65533;&#65533;d|@&#65533;o&#65533;&#65533;g&#65533;&#65533;Y&#65533;&#65533;wz&#65533;p&#65533;*6&#65533;G*}E[&#65533;&#65533;k&#65533;x&#65533;@&#65533;&#65533;2&#65533;&#845;&#65533;*&#65533;&#20343;d&#65533;&#45739;&#65533;j&#65533;&#65533;&#1710;&#65533;&#65533;/&#65533;e&#65533;d&#65533;&#65533;&#65533;&#65533;|cpdPs@|i&#65533;&#65533;&#65533;&#65533;&#38294;&#1423;u}&#65533;J&#65533;&#65533;&#65533;6p6&#65533;&#65533;!y=G&#65533;&#65533;&#65533;&#65533;&#65533;&#65533;&#395;&#65533;&#65533;!&#65533;u-C&#65533;f&#65533;&#65533;Y!&#65533;#&#65533;&#1690;&#65533;^	&#65533;O&#65533;&#65533;&#65533;M&#65533;&#65533;V&#65533;&#65533;&#65533;&#65533;&#65533;&#65533;&#65533;&#65533;:;&#65533;&#65533;&#65533;&#65533;&#65533;&#65533;.m&#65533;b&#1190;&#65533;&#65533;YaYtk&#65533;&#65533;&#65533;61'&#65533;r&#65533;&#65533; R&#65533;&#65533;/&#65533;jzF&#65533;&#65533;&#65533;)&#65533;S&#65533;&#65533;&#65533;&#65533;&#65533;EX&#65533;V&#65533;&#65533;rv&#65533;<
&#65533;y&#65533;/T&#65533;&#65533;R&#65533;8&#65533;&#65533;F&#65533;&#65533;t&#818;`&#65533;&#65533;S4&#65533;/i&#65533;&#65533;tYSR&#65533;&#65533;&#65533;Rccw&#65533;&#65533;&#65533;8%&#65533;&#65533;&#65533;&#65533;ZM&#65533;)f&#65533;&#65533;&#65533;o&#65533;&#65533;g&#887;O&#65533;P&#65533;&#65533; &#65533;&#65533;L&#65533;&#65533;&#65533;&#65533;|H&#65533;&#1340;1&#65533;&#65533;Ci&#65533;Z&#1973;&#65533;b&#65533;)&#65533;+&#65533;N&#65533;)&#65533;&#65533;^&#65533;&#65533;K$&#65533;&#65533;4&#65533;^I-&#65533;fc&#1298;&#65533;&#65533;\=&#65533;_o,&#65533;&#65533;k&#65533;Z&#65533;&#65533;&#371;&#65533;\&#152;&#1709;&#65533;&#65533;&#65533;	&#65533;&#65533;&#65533;&#65533;&#65533;z&#65533;&#65533;+xZ&#65533;b&#65533;"&#65533; f&#65533; 0&#65533;&#65533; &#65533;@&#65533; &#65533;&#65533;&#65533;&#65533;&#65533;&#65533;&#65533;&#65533;Z6&#65533;&#65533;&#65533;&#65533; &#65533;I&#65533;&#1713;|#o&#65533;&#65533;^(&#65533;&#65533;2^&#65533; &#65533;4m&#372;C&#65533;~U&#65533;k&#65533; !&#65533;&#65533;&#65533;&#65533;&#873;0,&#65533;&#452;&#65533; &#65533;&#65533;&#65533;&#65533;&#65533;&#65533;&#65533; &#65533;&#65533;&#65533;&#65533;}&#65533;}&#65533; &#65533; &#65533;k&#65533;&#65533;&#65533;n&#65533;&#65533;&#65533;7&#65533;5&#65533;&#65533;[&#65533;&#65533;~&#65533;/x&#65533;&#65533;&#65533;&#65533; &#65533;F&#65533;&#65533;&#65533;&#65533;&#65533;)+&#65533;&#65533;&#65533;&#65533;&#65533;%&#65533;B&#65533;p?&#65533;Q&#65533;C&#65533; a;&#65533;&#65533;
J&#65533;>&#65533;&#65533;A&#65533;&#65533;&#65533;&#65533;&#65533;&#65533;&#65533;&#65533;&#65533;&#65533;&#65533; 
&#65533;G&#65533;&#65533;~&#65533;&#65533;,QE&#65533;aEPEPEPEPEPEPEPEPEPEPEPEPEPEPEPEPEPEPTl&#65533;%&#65533;&#65533;&#65533;?&#65533;&#65533;&#65533;?&#663;Pb&#65533;&#65533;&#65533;&#65533;&#65533;}&#65533;}&#65533;&#65533;&#65533;&#65533; &#65533;&#65533;&#65533;k&#65533;Y?&#65533;&#65533;w6&#65533;&#65533;=E&#65533;&#65533;$&#65533;C(>&#65533;$#&#65533;&#65533;e&#65533;N&#65533;&#65533;&#65533;~f/&#2025;n&#65533;&#65533;&#65533; &#65533;/&#65533;&#35374;y|S&#65533;&&#65533;&#65533;|&#65533;t&#65533;&#65533;Ik&#65533;&#65533;&#65533;r0&#65533;ePq&#65533;f&#65533;`&#65533;&#65533;&#65533;&#65533;&#65533;h&#65533;&#65533;VH&#65533;2&#65533;&#65533;#&#65533;jlR&#65533;&#65533;4&#65533;N2&#65533;&#65533;}&#65533;&#65533;&#65533;y&#65533;0I&#65533;&#65533;&#27903;&#65533;&#65533;&#65533;&#23676;&#1332;&#65533;z&#65533;6wL&#65533;&#65533;\s&#65533;tTP;&#65533;&#65533;&#65533;&#65533;j&#65533;&#65533;&#65533;y76&#65533;$&#65533;&#65533;L&#65533;&#65533;&#65533;&#65533;&#65533;k_&#65533;&#65533;x~;&#65533;&#65533;&#65533;&#65533;]"&#65533;=1!&#65533;&#65533;&#65533;Q@&#65533;&#65533;&&#65533;4?&#65533;{&#65533;,&#65533;&#1677;&#65533;&#1735;=&#151;8&#65533;&#65533;{=N&#65533;P&#65533;&#65533;&#65533;&#65533;&#65533;	&#65533;&#65533;:8!&#65533;&#65533;n&#65533;/<+&#65533;&#65533;&#65533;&#65533;.&#65533;tk&#65533;&#65533;&#65533;&#65533;*&#65533;0H ea&#65533;F&#65533; k&#65533;\&#65533;&#65533;")o&#919;&#65533;&#65533;Z{&#65533;&#65533;&#65533;&#65533;&#65533;o&#65533;.D&#65533;&#65533; >&#65533;&#65533;?&#65533;5V&#65533;&#65533;Wp'&#65533;?&#1945;&#65533;&#65533;&#29241;N&#65533; &#35374;~?Y&#65533;"&#361;&#65533;^&#65533;R1&#65533;~&#65533;&#65533;G&#65533;&#65533;&#65533;eQ&#65533;&#65533;&#65533;&#65533;,k$n&#65533;&#65533;+)&#65533; &#65533; &#65533;&#65533;&#65533;&#65533; (&#65533;&#65533; (&#65533;&#65533; (&#65533;&#65533; (&#65533;&#65533; (&#65533;&#65533; (&#65533;&#65533;&#65533;h&#65533;{I&#419;&#65533;&#65533;Ay&#65533;&#65533;&#65533; \&#65533;-&#65533;t&#65533;&#65533; &#65533;Q5&#65533;F&#65533;&#65533;]&#65533;&#65533;&#298; &#65533;&#65533;&#65533;&#65533;&#65533;#;&#65533;&#65533; tTW;&#65533;&#65533;&#65533;&#65533; &#65533;&#65533;K&#65533;bo&#65533;&#65533;6&#65533;&#65533;&#65533;&#65533;&#65533;4l&#65533;Q&#65533; &#65533;W6&#65533;&#65533;&#65533;W&#65533;&#65533;&#65533;Z&#65533;&#65533;m&#65533;&#65533;?R	&#65533;&#65533;&#65533;&#65533;H&#65533;]&#65533;GL&#65533;&#65533;3&#65533;V&#65533; &#65533;&#65533;/&#65533;&#65533;V"x'@&#65533;&#65533;E&#65533;&#65533;&#65533;&#65533;=F&#65533;k&#65533;&#65533;&#65533;	3&#65533;&#65533;&#65533;8$g&#65533;O&#65533; &#65533;+&#159;&#65533;,h&#65533;&#65533;&#65533; @uh&#65533;A&#65533;j&#65533;&#65533;&#65533;&#65533;&#65533;&#65533;l&#65533;n&#65533;3&#65533;&#65533;U&#65533;O|'&#65533; C&#65533;&#65533; &#65533;ji&#65533;.&#65533;&#65533;&#65533;&#65533;&#65533;YX&#65533;&#65533;&#65533;>&#65533;&#383;&#65533;v&#65533;&#65533;d&#65533;uz&#65533;9&#65533;&#65533;Mt&#65533;~k&#65533;&#1314;&#65533;f&#65533;&#65533;&#65533;0&#65533;YA&#65533;q&#65533;=h&#65533; &#65533;&#65533;Q&#65533;&#65533;4&#65533;
&#65533;&#65533;&#65533;3_&#65533;&#65533;H&#65533;&#1323;a&#65533;&#65533;tTP;&#65533;&#65533;&#65533;G&#65533;B:&#65533;VQ&#65533;&#65533;&#65533;T&#65533;PD&#65533;&#65533;S&#65533;&#65533;c&#1953;&#65533;&#186;<Z&#65533;&#65533;&#65533;s&#65533;f&#65533;&#65533;&#65533;&#65533;&#65533;&#65533;'&#1533;t&#65533;&#790;&#65533;<&#989;&#65533;2@&#65533;}&#65533;&#65533;Ca&#65533;&#65533;\y&#1181;&#65533;}	&#65533;=&#65533;e?y&#65533;}&#65533; &#1497;&#65533;O~J&#65533;&#65533;&#65533;&#65533;&#65533; 3P&#65533; &#65533;&#65533;&#65533;&#65533; &#65533;>&#65533;&#65533; C&#65533;&#65533;O&#65533;WW&#65533;x&#65533;S&#65533;&#65533;&#1727;&#65533;&#65533;&#65533;&#65533;&#65533;&#65533;&#65533;Q&#65533;I'&#65533;&#65533;A&#65533;&#65533;i&#65533;&#65533;A&#65533;^&#65533;&#65533;m&#65533;O2&#65533;{g&#65533;&#65533;&#65533;c&#65533;1Q&#65533;&#65533;x[U&#65533;jX&#65533;h&#65533;I&#65533; &#65533;Ok&#65533;&#65533;&#65533;&#547;&#65533;&#65533;&#65533;<&#65533;&#65533;]4&#65533;+&#65533;\&#65533;&#65533;&#65533;&#65533;&#65533;&#65533;&#1243;&#65533;}W&#65533;g_&#65533;3j&#65533; &#65533;F.&#65533;&#65533;f&#65533;&#65533; &#65533;6&#65533;i&#65533;B&#65533;&q&#65533;|>&#65533;&#65533;&#65533;f&#65533;h~&#65533;KyGz&#65533;2I\1*q&#65533;5&#65533;&#65533;]7&#65533;>&#65533;&#65533;&#1699;&#65533;/M&#65533;t&#65533;&#65533;[t&#65533;&#65533;&#65533;&#65533;w6&#65533;( &#65533;n2x&#65533;&#65533;&#65533;&#65533;&#65533; &#65533;k&#65533;&#65533;'&#65533;&;&#65533;&#65533;%&#65533;&#65533;&#65533;;&#65533;&#65533;&#65533;&#65533;&#65533;&#65533;_&#65533;3j&#65533; &#65533;[&#65533;&#923;&#65533;:&#65533;k[?&#65533;WF&#65533;&#65533;^]&#65533;&#65533;&#65533;E&#65533;"\&#65533;&#65533;m&#65533;&#65533;&#65533;&#65533;&#65533;&#65533;&#65533;<T&#65533;|-q2O&#65533;4S&#65533;5&#65533;Vmp&#65533;&#65533;	D&#65533;&#65533;&#65533;/r&#46331;&#1486;9>&#65533;K&#65533;}&#65533;&#65533;&#65533;&#1560;&#65533;&#65533;&#65533;&#65533;&#65533; &#65533;&#65533;&#65533;&#65533; &#65533;&#65533;W&#65533; &#65533;&#65533;&#65533;&#65533;}&#65533;&#65533;&#65533;&#65533;&#1662;&#65533;{{n&#65533;t&#65533;&#65533;&#65533;&#65533;&#65533;&#273;&#65533;G&#65533;kzo&#65533;&#65533;&#65533;%&#65533;&#65533;&#65533;&#65533;&#65533;&#65533;.e_&#65533;&#65533;&#65533;X&#65533;a&#65533;&#65533;&#65533; &#65533;&#2005;I&#65533;&#65533;&#65533;D&#65533;&#65533;&#65533;&#65533;=6&#65533;LJm-6&#65533;1
:&#65533;N_&#65533;&#65533;u+&#65533;q&#65533;&#65533;GV+&#65533;a&#65533;*&#65533;12&#65533;]&#65533;OV;@&#65533; &#65533;&#65533;&#65533;&#65533;&#65533;&#65533;&#65533;&#65533;Z6&#65533;&#65533;&#65533;&#65533; &#65533;I&#65533;&#1715;&#65533;&#65533;&#65533;W&#65533; _&#65533;&#65533; &#65533;,5&#65533;k&#65533; !&#65533;&#65533;&#65533;&#65533;&#875;&#65533;&#65533;&#65533;f&#65533;&#65533;<'&#65533; p&#65533;&#510; &#65533; &#65533;&#65533;&#65533;&#65533;to&#65533;k&#65533;+&#65533;&#65533;&#65533;&#65533;&#65533;_&#65533;&#65533;&#65533;Cw?&#65533;&#1151;&#65533;&#65533;"&#1959;&#65533;&#65533;8&#65533;{&#65533;&#65533;vg&#65533;J7&#65533;&#65533;'s&#65533; &#65533;I_G&#65533;&#65533; &#65533;>&#65533;&#65533;&#65533;/&#65533;&#65533;&#65533; &#65533;&#65533;&#65533;&#65533;	&#65533;&#65533; &#65533;RW&#65533;&#65533;?&#65533;&#65533;&#65533; &#65533;K&#65533;&#65533;e&#65533;&#65533; &#65533;&#65533;W&#65533;<'&#65533;&#65533;&#65533;b&#65533;(&#65533;&#65533;
(&#65533;&#65533;
(&#65533;&#65533;
(&#65533;&#65533;
(&#65533;&#65533;
(&#65533;&#65533;
(&#65533;&#65533;
(&#65533;&#65533;
(&#65533;&#65533;
(&#65533;&#65533;
(&#65533;&#65533;
(&#65533;&#65533;
(&#65533;&#65533;
(&#65533;&#65533;
(&#65533;&#65533;
(&#65533;&#65533;
(&#65533;&#65533;
(&#65533;&#65533;
	&#65533;&#610;&#65533;j,&#65533;"&#65533;&#65533;&#815;pv&#65533;S&#65533;&#65533;&#65533;D&#65533;&#65533;&#65533;&#65533;&#65533;&#65533;cr*O&#65533;.BX&#65533;&#65533;K-&#65533;t&#65533;&#65533;&#65533;&#65533;&#65533;&#65533;&#65533;99&#65533;"&#65533;W6&#65533;>&#65533;&#65533;"&#65533;&#65533;&#65533;&#65533;&#370;&#65533;k&#65533;Bb/&#65533;D&#65533;6&#65533;NI&#65533;&#46907;&#65533;&#65533;g&#65533;kZe&#65533;&#195;(C<,&#1930;&#65533;7&#65533;U&#65533;&#65533;&#65533;&#65533;)&#210;6{&#65533;&#65533;B&#65533;J&#65533;H&#65533;pEaO&#65533;&#65533;
i&#65533;&#65533;l&#65533;&#65533;&#65533;w,&#65533;;##ve&#65533;&#65533;#&#65533;Z6&#65533;&#409;}7&#65533;g&#65533;&#65533;\K&#65533;&#65533;!&#65533;\&#65533;&#65533; &#65533;&#1714;&#65533;w&#65533;&#65533;&#65533;o&#65533;&#65533;&#65533;z&#65533;&#65533;&#65533;7l.&#65533;s&#65533;>&#65533;&#65533;O&#65533;-V&#65533;P'&#65533;&#889;&#65533;W&#65533;&#65533;I&#65533;&#65533;&#65533;&#65533;&#65533; &#65533;~&#65533;&#65533;Nnt[K&#65533;&#65533;tX]+&#65533;&#65533;&#65533;&#65533;&#65533;&#65533;&#65533;=&#65533;&#616;h:&#380;&#65533;vCh&#65533;+&#65533;&#65533;|A&#65533;&#65533;&#65533;k&#65533;&#65533;&#65533;9&#65533;&#65533;N&#65533;7&#65533;y&#65533;&#65533;a8&#65533;&#65533;&#65533;&#65533;&#533;}2&#65533;&#65533;3&#65533;q&#557;&#65533;MJ&#65533;&#65533;&#65533;;&#65533;K&#65533;'&#65533;&#65533;e$&#65533;&#65533;V85j&#65533;&#65533;&#65533;%&#65533;B&#65533;K&#65533;&#65533;&#65533;W7&#65533;&#65533;YF&#65533;&#487;$&#65533;&#65533; &#1570;&#65533;&#65533;&#65533;E&#65533;&#65533;&#57963;j&#1230;&#65533;wu%&#65533;2zYX&#65533;?&#65533;(}&#65533;&#65533;&#65533;)&#65533;&#65533;X|Adl&#65533;!V&#65533;d&#65533;s&#65533;'&#65533;&#65533;pF &#65533;&#65533;&#65533;#Ich&#65533;Eta&#65533;&#65533;2&#65533;V&#65533;s&#65533;zF&#65533;&#65533; g&#65533;bZ&#65533;&#65533;2I&#65533; &#65533;&#65533;&#65533;&#65533;&#65533;>&#65533;&#65533;&#65533; &#65533;&#65533;4W&#65533;&#65533;&#530;D&#65533;r&#65533;0!&#65533;&#65533;#&#65533;9&#65533;cFw`&#65533;&#65533;%&#65533;&#65533;&#1408;)&#65533;&#413;&#65533;Be&#1263;`&#65533;E&#65533;Ni&#65533;8&#65533;Wk&#1020;+&#65533;&#65533;xw^	m&#65533;Z&#65533;;&#65533;&#65533;r&#1763;!&#65533;*6NW&#65533;I&#65533;5&#65533;5&#65533;q&#65533;&#65533;&#65533;U:t&#65533;Rm&#65533;&#65533;O^&#65533;B&#65533;(&#65533;9&#138;(&#65533;&#65533;(&#65533;&#65533;+&#65533;&#65533;>&#65533;&#65533;$&#65533;F&#65533;&#65533;&#65533;&#65533;$W&#65533;&#65533;&#65533;&#65533;&#65533;&#65533;pF1&#2030;EL&#65533;&#686;o&#65533;&#65533;&#65533;&#977;4&#65533;o]&#65533;&#65533;&#1443;&#65533;-&#65533;&#1138;&#65533;&#65533;&#65533;&#65533;/&#65533;&#65533;   &#65533; m&#65533;2#q&#65533;S&#65533;P&#1406;m~&#65533;L'&#65533;&#65533;&#65533;+&#65533; y&#65533;&#65533;&#65533;8&#65533;&#65533;&#65533;};N&#65533;L&#65533;@&#65533;&#65533;#&#65533;&#65533;&#65533;z&#65533;&#65533;&#65533; &#65533;&#65533;
&#65533;y&#7557;&#65533;&#65533;&#65533;"&#65533;Y&#65533;`&#65533;&#65533;&#1818;&#65533;&#65533;&#65533;&#65533;&#65533;&#65533;&#65533;&#65533;YA&#65533;0&#65533;n&#65533;.&#65533;z&#65533;.|_&#65533;[Q&#65533;m&#65533;&#65533;&#65533;>>&#65533;X8&#65533;j&#65533;H&#65533;K&#65533;&#65533;&#65533;&#65533;b&#65533;M&#65533;7&#65533;$&#65533;&#65533;&#65533;.s&#65533;&#65533;&#65533;&#65533;&#65533;&#65533;s&#65533;&#65533;&#65533;!&#65533;t&#65533;&#65533;&#530;9.&#65533;&#65533;xx&#65533;&#7671;Z>&#65533;&#65533;&&#65533;mT&#65533;Ji&#65533;&#65533;L&#65533;F~&#65533;&#65533;EEs&#65533;&#65533;&#65533;&#65533;&#65533;:k?&#65533;g&#65533; &#65533;(&#65533; &#65533;wX&#65533; &#65533;&#65533;Y&#65533; &#65533;{?&#65533;1@&#65533;&#65533; &#65533;-=&#65533;&#617;&#65533;&#65533;Z&#65533;&#65533;r&#65533;&#65533;&#65533;&#65533;&#65533;&#65533;cs&#65533;x$&#65533;s&#65533;&#65533;A&#65533; V&#65533;&#65533; ?Z&#65533;&#65533;o&#65533;&#65533; jjZ&#921;&#65533;@'&#1327;&#65533;&#65533;".<&#65533;&#65533;'&#65533;&#65533;?&#65533;e&#65533; &#65533;T&#1532;h&#65533;M&#59581;D&#65533;|&#65533;Y{2&#65533;&#65533;W&#65533;W&#65533;&#65533;iD&#65533;&#65533;&#65533;&#65533;5&#65533;e(&#65533;rfK&#65533; &#65533;&#65533;l&#65533;RzAZ&#790;&#65533;<&#65533;p&#65533;2M&&#65533;Wbm%vs&#65533;&#65533;_&#65533;&#65533;T&#65533;&#65533;&#65533;&#65533;&#65533;k&#65533;h]&#65533;&#65533;?&&#65533;&#65533;cX&#65533;|q&#65533;&#65533;&#65533;&#65533;B&#65533;&#1753;%&#65533;f&#65533;d&#65533;&#65533;&#65533; &#5813;QM;s=&#65533;&#65533;&#65533;&#65533;&#65533;3&#65533;&#65533;&#65533;&#65533;&#65533;&#65533;K&#65533;&#65533;s&#65533;&#65533;m"&#65533;<e&#65533;YO&#65533;&#405;&#65533;&#65533;&#65533;N&#65533;k`q&#65533;&#65533;|!*xU&#65533;&#65533;x&#65533; &#65533;|&#1012;%&#65533;&#65533;&#65533;0?/&#65533;&#65533; #&#65533;5oP&#65533; &#65533;&#65533;&#65533;&#65533; &#65533;>&#65533;&#65533; C&#65533;&#65533;z&#65533;&#65533;&#65533;M?F&#65533;&#65533;&#65533;&#65533;"Yo&#65533;M&#65533;&#65533;o&#65533;&#65533;&#948;515
_[}2&#65533;=9&#65533;-&#65533;&#65533;+i&#65533;&#65533;&#368;D
6&#65533;61&#65533;d&#65533;N1&#65533;m&#65533;&#65533;D&#1719;&#65533;&#65533;&#65533;t&#65533;y&#65533;6on&&#65533;&#65533;&#65533;&#65533;q&#65533;&#65533;O&#65533;/&#1079;&#65533;&#65533;&#65533;&#65533; &#65533;?&#65533;&#65533;Y&#65533; B&#1949;&#65533; &#65533;c&#65533; &#65533;h=sA&#65533;n&#65533;+&#65533;&#65533;>K]&#65533;&#65533;+ar.&#65533;&#65533;r`&#65533;&#1975;R&#65533;&#65533;&#65533;&#65533;==.-&#65533;K&#65533;&#2036;&#65533;&#65533;M&#65533;2&#65533;.6&#65533;&#65533;&#65533;9&#65533;kG&#65533;K&#351;&#65533;-&#65533;&#65533;&#65533;6?&#65533;f&#65533;&#65533;/&#1079;&#65533;&#65533;&#65533;&#65533; &#65533; &#65533;&#65533;:1&#65533;u%c&#65533;b&#65533;R&#65533;&#65533;
-&#65533;fzgr&#65533;&#65533;c&#65533;h&#65533;9&#65533;e&#65533;&#65533;G&#54733;p&#65533;0&#65533;T ~&#65533;?&#65533;S&#65533;&#65533;&#65533;g&#65533;zw&#65533;&#65533;&#65533; &#65533;&#65533;e&#1975;q;&#65533;&#65533;&#65533;&#65533;&#65533;&#65533;*&#65533;&#1945;&#65533;l&#65533;&#470;&#65533;&#65533;&#65533;h&#65533;&#65533;&#65533; #7&#65533;&#65533; &#65533;&#65533;&#65533;%&#65533;&#65533;m&#65533;1s&#65533; \&#65533;&#65533;&#65533;gh&#65533;3x&#65533;&#65533;&#65533;a&#65533; &#65533;XkF&#65533;&#65533;C?&#65533;&#65533;?&#65533;R`Y&#65533;&#65533; &#65533;	&#65533; &#65533;5&#65533;&#65533;?&#65533;7s&#65533; ]&#65533;&#65533;&#65533;
&#65533;&#65533;<'&#65533; p&#65533;&#510; &#65533; &#65533;&#65533;&#65533;&#65533;to&#65533;k&#65533;&#567;&#65533;&#65533;&#65533;N<^&#65533;&#65533;&#65533;&#65533;&#65533; &#65533;&#65533;&#65533;&#65533;	&#65533;&#65533; &#65533;RW&#65533;&#65533;?&#65533;&#65533;&#65533; &#65533;K&#65533;&#65533;|&#65533;&#65533;x&#65533;&#65533;&#65533;w?&#65533;&#65533;&#65533;}&#65533;&#65533;&#65533;&#65533;&#65533;&#65533;&#65533; !Yg&#359;&#65533;&#65533;&#65533;	&#65533;&#65533;DX&#65533;&#65533;+&#65533;:&#138;(&#65533;&#65533;(&#65533;&#65533;(&#65533;&#65533;(&#65533;&#65533;(&#65533;&#65533;(&#65533;&#65533;(&#65533;&#65533;(&#65533;&#65533;(&#65533;&#65533;(&#65533;&#65533;(&#65533;&#65533;(&#65533;&#65533;(&#65533;&#65533;(&#65533;&#65533;(&#65533;&#65533;(&#65533;&#65533;(&#65533;&#65533;&#65533;&#65533; &#65533;K%&#65533;&#65533;&#65533; $^&#65533;?&#65533;&#65533;:&#65533;&#36209;)&#65533;&#65533;'&#65533;&#65533;&#65533;K&#65533;&#65533;`&#65533;&#65533;&#65533;&#1758;x&#65533;&#65533;&#65533;&#65533;z&#65533;&#65533;&#65533;&#65533;&#65533;;)&#65533;rz &#65533;&#2021;e&#65533;N&#65533;&#65533;&#65533;~f/&#2025;n&#65533;&#65533;&#65533; &#65533;/&#65533;&#1378;&#65533;+Sc*&#65533;&#65533;:%&#65533;>T&#65533;e&#65533;&#65533;&#65533;&#65533;i&#65533;&#65533;pj&#65533;&#65533;!&#65533;&#65533;]jj&#65533;&#65533;&#65533;&#65533;$=&#65533;&#1886;&#65533;&#65533;Q@&#65533;&#65533;&#65533;m&#65533;i&#65533;&&#65533;X&#65533;-&#65533;&#65533;&#65533;&#65533;&#65533;\&#65533;b&#65533;/&#65533;&#65533;&#65533;&#65533;&#65533;m"&#65533;z&#65533;&#65533;&#61566;&#65533;UXc&#65533;5&#65533;Q@&#65533;&#65533;&#1992;"&#65533;&#1822;&#65533;&#65533;&#1478;&#65533;&#65533;<&#65533;>&#65533;&#65533;&#65533;c&#65533; QG&#65533;&6&#65533;&#65533;&#613;k&#65533;&#65533;Q&#65533;&#65533;0&#65533;&#65533;B&#65533;WEE a&#65533;x&#65533;&#65533;&#65533;Q&#65533;&#65533;x&#65533;L&#65533;&#65533;S&#65533;"&#65533;&#65533;&#65533;&#65533; klFA&#65533;Q]&#65533;[_&#65533;&#65533;kyo&#380;&#65533;l&#65533;L&#65533;&#65533;&#481;&#65533;Xg&#65533;v&#65533;&#65533;&#65533;&#65533;F&#65533;s&#65533;&#65533;(&#65533;w&#65533;&#65533;&#65533;y e&#65533;+&#65533;`0&#65533;&#65533;&#65533;&#65533;##&#65533;d`C+&#65533;=`]&#65533;"&#65533;&#65533;&#65533;s&#65533;{l&#65533;&#65533;&#65533;G&#65533;B}>l&#65533;[&#65533;&#65533;"+&#65533;FVS&#65533;G&#65533;&#65533;}&#65533;&#65533;#Z&#65533;J&#65533;&#65533;N>p>&#65533;&#65533;&#65533;&#65533;&#65533;&#65533;P&#65533;@&#65533;
&#65533;&#65533;1&#65533;&#65533;&#65533;H&#65533;&#65533;vK&#65533;} Lo&#65533;&#65533;&:&#65533;&#65533;&#65533;Z7&#65533;&#65533;YO&#65533;&#65533;h&#65533;3&#65533;&#65533;&#65533;&#65533;|4&#65533;&#65533;&#1191;&#65533;&#65533;&#65533;&#65533;&#65533;yZ&#65533;&#65533;&#65533;I &#65533;)&#65533;P&#65533;$&#65533;&#65533;o&#65533;&#65533;_&#65533;Vsn&#65533;6&#65533;&#65533;&#65533;&#1226;&#65533;*&#65533;I8&#65533;&#763;&#65533;&#65533;&#439;&#65533;&#65533;&#65533;&#65533;K&#65533;&#65533;$Qb&#65533;&#65533;&#65533;E&#65533;8p&#65533;O\V=&#65533;&#65533;&#65533;&#65533;&#65533;n&#65533;&#65533;t&#65533;&#65533;.J&#65533;&#65533;2&#65533;&#65533;S&#65533;u &#65533;&#65533;Pjw&#65533; &#1758;%&#65533;&#65533;&#65533;&#65533;&#795;kQ&#65533;	}&#65533;&#65533;xuZ&#500;&#65533; &#65533;v&#65533;=&#65533;&#65533; Qv&#65533;w&#65533;&#65533;e*&#65533;&#65533;t,&#65533;=K95&#65533;a(AAJ&#65533;S&#65533;s&#65533;&#65533;&#1992;+&#65533;:8W&#65533;&#65533;^&#65533;&#65533;&#65533;&#1117;8&#291329;&#65533;M&#65533;&#65533;&#62169;3&#65533; &#65533;U&#65533;&#65533;Of&#65533; &#65533;n&#65533; &#65533;&#65533; &#65533;&#65533; &#65533;&#65533;5&#65533;&#65533;&#65533;w&#65533;&#65533;&#65533;g&#65533;+&#65533;#&#65533;O&#65533;&#65533;&#65533;&#65533;&#65533;Of&#65533; &#65533;n&#65533; &#65533;&#65533; &#65533;&#65533; &#65533;&#65533;&#65533; 	&#65533;&#65533;&#65533;-&#65533;&#65533; &#65533;&#65533;?&#65533;&#65533;&#418;&#65533;&#65533;p&#65533; &#574;&#65533;&#65533;e&#65533; &#65533;&#65533;&#65533;&#65533;&#65533;&#65533;&#65533;&#65533;&#65533;&#65533;&#65533;`n&#65533;SV&#65533;?&#65533;&#65533;8?P&#65533;4&#65533;&#65533;&#65533;?&#30631;&#65533; &#65533;&#65533;&#65533; &#65533;&#65533;&#65533;(&#65533;&#65533;&#65533;&#65533;&#65533;&#65533; &#65533;&#65533;'&#65533;}&#65533;&#65533;:&#65533;&#520536;&#65533;&#65533;4&#65533;&#65533;&#65533;&#65533;&#65533;A9&#1713;&#65533;Z)&#65533;&#65533;&#65533;&#65533;&#65533;&#65533;:}&#65533;&#65533;$&#65533;B&#65533;f&#65533;$&#65533;&#65533;&#65533; .r&#65533;&#65533;&#65533;Z&#65533;&#1451;&#65533;&#65533;I&#65533;+[y/&#65533;c&#65533;X&#65533;&#65533;&#65533;Grq&#65533;^&#483;xb&#65533;G1&#884;\&#65533;&#65533;&#65533;.&#65533;&#65533;!&#65533;#@&#65533; >U w&#65533;I'&#431;&#65533;\&#1701;};&#65533;&#65533;&#65533;&#65533;&#65533;w&#65533;&#65533;&#65533;EE&#65533;I&#65533;IK&#65533;vkm&#65533;&#65533;V]&#65533;&#65533;N&#65533;&#65533;|&#65533;&#65533;q&#65533;Yt!_&#65533;I&#65533;6&#65533;HA&#1230;OPqRA&#65533;&#65533;&#65533;&#65533;&#65533;&#65533;&#65533;;&#65533;Y&#65533;g27v`N	=zV&#65533;&#65533;D&#65533;V&#65533;a&#65533;&#65533;&#65533;0&#65533;&#65533;Tas&#65533;&#65533;OTf&#1460;&#65533;i&#65533;&#65533;;(&#65533;C&#65533;G&#65533;U&#65533;&#65533;Y&#65533;&#65533;{&#65533;e&#65533; &#65533;I&#65533;&#65533;&#65533; &#35374;w&#65533;&#65533;&#65533;&#65533;&#65533;	7&#65533; G&#65533;':&#65533;.&#65533;v=ZK&#65533;}9Z &#35374;w&#65533;&#65533;&#65533; &#65533;X&#1535;&#65533;&#65533;&#65533;r&#65533;&#65533;J&#65533;&#65533; &#65533;c^&#65533; &#65533;&#65533; &#65533;&#65533; &#35374;w&#65533;{&#65533;&#65533;"&#65533;&#437;&#65533;	&#65533;&#65533;&{n`&#65533;&#65533;&#65533;&#65533;&#65533;&#65533;&#65533;&#65533;&#65533;&#65533; &#65533;&#65533;O&#1185;~"&#65533;&#65533;L&#65533;&#65533;db?T {&#65533;BHHZ&#65533;70j&#65533;&#65533;y&#65533;X&#65533;&#65533;&#65533;&#65533;O&#65533;8&#65533;s&#65533;&#568;&#65533;+&#65533;j&#65533;v&#65533;w($.&#65533;&#65533;lg&#65533;&#65533;&#65533;H&#65533;&#65533;&#65533;&#65533;&#65533;5&#65533;&#65533;i&#65533;&#65533;F&#65533;&#65533;&#65533;1&#65533;+&#65533;R4
&#65533;8&#65533;&#65533;&#65533;^&#65533;&#65533;&#65533;&#65533;|&#65533;n&#65533;&#65533;&#65533;t&#65533;-&#65533;E&#65533;&#65533;&#65533;&#65533;&#65533;P&#65533;&#65533;&#65533;&#65533;v&#65533;&#65533;H&#65533;8&#65533;&#65533;!A5&#65533;&#65533;&#65533;P&#65533;&#65533;&#65533;&#65533;v&#65533;&#1040;@ &#65533;A&#65533;./&#65533;E&#65533;&#65533;&#65533;&#65533;|V&#65533;&#65533;G&#65533;&#65533;fe&#65533;M&#65533;&#65533;db78&#65533;&#65533;1&#65533;	&#65533;&#891;o%&#54141;&#366;&#65533;}$&#65533;R&#65533;V&#65533;&#65533;&#65533;&#65533;vP&#65533;&#65533;X&#65533; 
NI&#65533;&#54967;&#65533;a&#65533;t&#65533;&#65533;&#65533;&#65533;&#65533;&#65533;`&#65533;&#65533;o&#65533;&#520;&#65533;F>]&#65533;A&#65533;!b&#65533;&#65533; 
&#65533;O&#65533;E &#65533;I&#65533;&#65533;&#65533;&#65533;&#65533;&#65533;&#65533;Of{k&#65533;&#65533;!l&#65533;&#5417;&#65533;b9^&#65533;&#65533;&#65533;-<egw&#65533;[y&#1388;m&#65533;t8&#661;&#65533;X&#65533;>&#65533;%^$U{/Gw(s&#65533;]&#65533;`nR&#65533;&#65533;&#65533;&#65533;_hU&#65533;w%&#65533;g&#65533;&#1161;&#65533;e%&#65533;&#65533;&#65533;nn!x&#65533;d&#65533;@&#65533;u&#65533;&#65533;BX&#65533;&#65533;>d&#65533;7&#628;|&#65533;&#65533;&#65533;j&#65533;[&#65533;&#65533;g&#65533;1&#65533;&#65533;+&#65533;3&#65533;6F&#65533;O&#1868;&#65533;M R&#65533;&#65533;_.&#65533;&#65533;"&#65533;&#65533;&#65533;x,/&#65533;f&#65533;&#65533;YP<c&#65533;1&#65533;&#65533;x&#65533;bJ&#65533;0&#65533; W]\&#1943;&#65533;&#65533;m+Q&#65533;&#65533;K&#65533;&#65533;V&#65533;&#65533;&#65533;&#65533;&#65533;&#471;'h ;B&#65533;&#65533;&#65533;rp1&#65533;P;&#65533;&#65533;&#65533;&#65533;&#65533;&#65533;&#65533;&#65533; Ia&#65533;_&#65533;\&#65533; &#65533;$&#65533;mY&#65533;&#65533;&#65533;&#65533;+&#65533; &#65533;&#65533;&#65533;&#65533;&#1141;&#65533; &#65533;&#65533;&#65533;&#65533;rO&#65533;&#1304;o&#65533;&#65533;&#65533;&#65533;|{&#65533;&#65533;&#65533;&#65533; &#65533;F&#65533;f&#65533;&#190;&#65533; &#65533;	&#65533; &#65533;5&#65533;&#65533;?&#65533;7s&#65533; ]&#65533;&#65533;&#65533;&#65533;-&#65533;|&#65533;S&#65533;&#65533;~gf&#65533;x&#65533;&#65533;&#65533;w?&#65533;&#65533;&#65533;}&#65533;&#65533;&#65533;&#65533;&#65533;&#65533;&#65533; !_8&#65533;(&#65533;!&#65533; &#65533;&#65533;&#65533;&#65533;&#65533;%}c&#65533;  &#65533;o&#65533;&#65533;&#65533;VY&#65533;&#65533;i&#65533; &#65533;~&#65533;&#65533;}&#65533;_&#65533;(&#65533;&#65533;&#322594;&#65533;( &#65533;&#65533;( &#65533;&#65533;( &#65533;&#65533;( &#65533;&#65533;( &#65533;&#65533;( &#65533;&#65533;( &#65533;&#65533;( &#65533;&#65533;( &#65533;&#65533;( &#65533;&#65533;( &#65533;&#65533;( &#65533;&#65533;( &#65533;&#65533;( &#65533;&#65533;( &#65533;&#65533;( &#65533;&#65533;-&#65533;2Hx&#65533; $&#65533; w4&#65533;B&#65533;I I5N og&#65533;n&#65533;T&#65533; &#65533;&#65533;&#674;rkE&#65533;3&#65533;6&#65533;&#65533;&#65533;&#65533;&#65533;@&#65533;t&#65533;&#65533;!&#65533;&#65533;;<(&#65533;:&#65533;&#26877;&#1140;&#65533;Gy&#65533;&#65533;&#65533;Vu&#65533;]&#65533;o&#499;u&#65533;&#65533;&#65533;S&#65533;TU&#65533;P&#65533;&#65533;&#65533;9&#65533;&#65533;F'&#65533;&#65533; &#65533;&&#65533;sd&#65533;&#65533;&#65533;&#65533;}&#65533;&#147666;y&#65533;c&#65533;&#65533;&#65533;Z&#65533;&#65533;6&#65533;&#65533;&#1519;&#65533;3In&#65533;M&#65533;&#65533;?&#65533;EEQG;&#65533;&#65533;&#65533;KO&#65533;&#65533;&#65533;b&#65533;&#65533;!&#65533;&#65533;&#65533;&#65533;|&#1159;?@F1&#65533;&#93055;&#616;h&#65533;&#1388;&#65533;|&#65533;&#65533;$&#65533;&#65533;w&#65533;?&#65533;*(&#65533;&#65533; &#65533;&#65533;&#65533;qq}&#65533;&#486;HyX&#65533;E6r0&#65533;&#65533;YB&#65533;&#65533;&#65533;2&#65533;k&#40622;&#65533;&#65533;Z&#65533;&#65533;L&#65533;&#65533;&#65533;&#65533;&#65533;W&#887;&#65533;d\&#65533;&#65533; &#65533;5n&#65533;5/
&#65533;{X&#65533;&#65533;V&#65533;&#65533;&#40439;B&#65533;&#65533;&#65533;#`t#8&#65533;z+&#65533;&#65533; &#65533;'F&#65533;&#65533;7&#65533;&#65533;&#65533;o&#65533;&#65533;&#65533;m
&#65533;&#65533;7
3&#65533;&#65533;rI4&#65533;9&#65533;Y&#65533; &#65533;+&#65533;Z&#65533;H&#65533;2&#65533;v&#65533;&#65533;&#65533;&#65533;y&#65533;i&#65533;q&#65533;`&#65533;@&#65533;o&#65533;Mgp&#65533;z&#65533;1&#65533;&#65533;&#65533;l3&#65533;KC?&#65533;&#65533;&#65533;&#65533;N295&#65533;@@e*&#65533;F=&#65533;&#1161;&#1077;3&#65533;&#65533;H&#65533;&#65533;2i&#1215;&#65533;,&#65533;C&#65533;&#65533;Q&#65533;&#65533;+&#65533;!5&#65533;&#65533;&#65533;Z&#65533; &#65533;&#65533;&#65533;&#65533;&#65533;&#65533;u&#65533;&#65533;&#65533;qm'bXA*\c&#65533;&#65533;C|&#65533;&#65533;&#65533;&#65533;r&#65533;%&&#65533;&#1902;&#65533;Z&#65533;&#65533;&#65533;}w&#65533;&#65533;&#65533;&#65533;&#65533;&#65533;&#65533;y&#65533;&#65533;&#1292;{W&#65533;X&#65533;&#65533;<?4&#65533;&#65533;ZjM&#65533;&#1640;)%J&#549;&#65533;&#65533;Yc}&#65533;&#65533;&#65533;k&#65533;&#65533;&#65533;!&#65533;&#65533;&#65533;E&#65533;&#65533;&#65533;Z&#65533;&#65533;&#65533;&#65533;&&#65533;mg&#65533;&#65533;J&#65533;&#65533;&#65533;&#65533;B&#65533;H$z&#1457;&#65533;&#1230;&#65533;&#65533;M&#65533;Y&#65533; O,&#65533;&#65533;&#65533;F\c8&#65533;&#65533;O&#65533;9&#65533;yIk&#65533;o&#65533;&#65533;&#65533;&#65533;&#65533;K

&#65533;&#65533;]&#65533;&#65533;J&#65533;Z&#65533;&#65533;k&#65533;&#65533;eywme0h7B$@C&#65533;&#65533;&#65533;&#65533;&#65533;&#65533;&#423;4P&#65533;&#65533;&#65533;&#1867;&#65533;I&#65533;|&#1550;W&#65533;&#65533;&#65533;&#65533;I&#65533;&#65533;&#65533;I&#65533;&#65533;&#65533;,&#65533;c&#65533;&#65533;4&#65533;&#65533;&#65533;&#65533;R2&#65533;;y8&#65533;&#65533;Z&#65533;&#65533;&#1277;&#65533;&#65533;>&#65533;&#65533;&#65533;&#65533;&#65533;fq/&#65533;?w&#65533;&#65533;&#65533;&#65533;&#65533;nH&#65533;&#65533; &#65533;&#65533;&#65533;R&#65533;W&#65533;&#65533;/&#65533;&#65533;&#65533;?&#65533;{&#65533;#&#65533;&#310;W0$&#65533;A&#65533;:8&#65533;e&#65533;&#65533;&#65533;&#65533;&#65533;&#65533;I&#65533;&#65533;m&#65533; >&#65533;&#65533;&#65533;&#65533;&#65533; &#65533;k&&#65533;&#65533;P&#65533;.<&#65533;m&#65533;m=&#65533;$!&#65533;#@	&#65533;&#65533;&#65533;Q&#65533;@Z&#65533;m&#65533;&#65533;&#65533;dO&#65533;&#65533;E&#65533;1Y&#65533;cf8<g8&#65533;@&#65533;
&#65533;]&#65533;W&#65533;
&#65533;)&#65533;6&#65533;&#65533;&#65533;_&#65533;&#65533;c&#65533;#&#65533;&#65533;&#1938;k9Qz&#65533;* &#65533;&#65533;It/&#65533;&#65533;&#65533;J&#65533;&#65533;i_&#65533;&#65533;&#65533;&#65533;&#65533; &#65533;&#65533;i_&#65533;&#65533;&#65533;&#65533;&#65533; &#65533;W&#65533;&#65533; &#65533;r&#65533;&#65533;F>&#65533;&#65533;&#65533;K&#65533;&#65533; &#65533;@x&#65533;C'X&#65533;&#65533; &#65533;&#65533;&#65533; &#65533;ws&#65533;&#65533;&#65533;3&#65533;X&#65533;R&#65533;I&#65533;&#65533;P&#65533;&#65533;&#65533;&#65533;qy&#65533;:3&#65533;y&#65533;&#65533; M&#1276;W&#65533;X&#65533;>&#65533;m&#65533;yKOuK&#65533; 3+&#65533;&#65533;q\x&#65533;&#65533;&#65533;B&#65533;}:&#65533;&#65533;&#65533;&#65533;&#65533;&#65533;k&#65533;BJ&#65533;Ot&#65533;&#65533;&#65533;&#65533;&#65533;o&#65533;:&#65533;&#65533;&#65533;e&#65533;&#65533;&#65533;&#65533;Z&#65533;5&#65533;&#65533;&#65533;&#65533;D&#65533;4&#65533;.&#846;d&#65533;F+&#65533;~&#65533;&#65533;-W&#65533;(t&#65533;G&#65533;g&#65533;&#603;C&#65533;Gb1&#65533;V97&#65533;|#&#65533;&#65533;^&#65533;#&#65533;m&#561;&#65533;&#65533;!/)N&#65533;w&#65533;&#65533;&#65533;&#65533;oA&#65533;V&#65533;|&#65533;&#65533;&#65533;&#65533;%ds&#65533;&#65533;Z&#65533;&#65533;&#744;x&#65533;o,r&#65533;a&#65533;[v&#1019;&#65533;&#1571;&#65533;&#65533;2o&#65533;Q&#65533;&#65533;Q&#65533;p&#65533;]\&#65533;&#65533;&#65533;f&#1103;&#253;tTP\>&#65533;`&#65533;bM.&#1066;&#65533;$A&#65533;&#65533;f&#65533;?&#65533;jQE QE QT&#65533;&#65533;m?KB&#1527;qC&#65533;&#65533;
&#65533;&#65533;&#51411;&#65533;
 &#65533;Q&#65533;:[&#65533;]&#65533;&#65533; &#65533;c&#65533;&#65533;&#65533;?'&#65533;&#65533;&#65533;6mN&#65533;&#65533; q;/&#65533; =&#1373;&#65533;A&#65533;&#65533;'$&#65533;&#1967;i+&#65533;^G&#65533;PN7&#65533;&#65533;$&#65533;j&#65533;&#65533;&#65533;&#65533;&#65533;j&#65533;&#65533;&#65533;1&#65533;&#65533;sk&#1870;&#65533; &#1471;&#65533;&#65533;&#65533;Hs=&#65533;&#65533;&#65533;&#65533;&#1721;&#65533;G&#65533;&#65533;&#65533;TQN1QVEB

&#65533;(&#65533;&#65533;&#65533;&#65533;wP&#65533; &#65533;&#65533;&#65533;&#65533; &#65533;>&#65533;&#65533; C&#65533;&#65533;&#65533;&#65533;&#65533;C&#65533;J&#65533;&#65533; `&#65533;&#65533;&#65533;&#1713;&#65533;S&#65533;{&#65533;+K;H&#65533;'&#65533;i&#65533;+C&#65533;-&#65533;&#65533;(&#65533;J}&#65533;&#65533;0h&#65533;&#65533;&#65533;&#65533;/&#65533;zn&#65533;&#65533;&#65533;$&#65533;e&#65533;&#65533;&#65533;&#65533;&#65533;#K&#65533;&#65533;E/&#65533;q&#65533;X&#65533;w &#65533;3&#65533;b&#65533;&#65533;&#65533;&#65533;&#65533;&#65533;&#65533;&#65533;&#65533;0&#65533;	`&#65533;&#65533;8&#65533;*&#65533;&#65533;&#65533;&#65533;&#65533;pH&#65533;&#1664;5t&#65533;j&#65533;>.&#65533;&#65533;[&#65533;]&#65533;&#65533;&#65533;&#65533; Uns&#65533;&#65533;:&#65533;:&#65533;&#65533;&#65533;&#65533;&#65533;Z&#65533;&#1977;&#65533;).&;h&#65533;2&#65533;i&#65533;S
;;&#65533;&#65533;`&#65533;GRA&#65533;<&#65533;f&#65533;w&#65533;7b{&#65533;&#65533;&#65533;&#65533;&#65533;m&#65533;&#1674;&#65533;<&#65533;R36&#65533;W&#65533;v&#65533;HL(&#65533;9O51&#65533;&#65533;&#65533;6&#65533;^u&#65533;=&#65533;Kkm&#65533;C&#65533;h&#65533;-&#65533;&#388837;&#65533;+A&#65533;&#65533;+&#65533;&#401;&#65533;&#65533;6&#65533;&#65533;0&#65533;K&#65533;i!N\&#65533;&#65533;g&#65533;&#65533;&#1196;n&#65533;&#65533;&#65533;mv&#65533;&#65533;%&#65533;)9&#65533;&#65533;?Z&#65533;@&#65533; &#65533;&#65533;&#65533;&#65533;&#65533;&#65533;&#65533;&#65533;Z6&#65533;&#65533;&#65533;&#65533; &#65533;I&#65533;&#1715;&#65533;&#65533;&#65533;W&#65533; _&#65533;&#65533; &#65533;,5&#65533;k&#65533; !&#65533;&#65533;&#65533;&#65533;&#873;0,&#65533;&#452;&#65533; &#65533;&#65533;&#65533;&#65533;&#65533;&#65533;&#65533; &#65533;&#65533;&#65533;&#65533;}&#65533;}&#65533; &#65533; &#65533;k&#65533;&#65533;&#65533;n&#65533;&#65533;&#65533;7&#65533;5&#65533;&#65533;[&#65533;&#65533;~&#65533;/x&#65533;&#65533;&#65533;&#65533; &#65533;F&#65533;&#65533;&#65533;&#65533;&#65533;)+&#65533;&#65533;&#65533;&#65533;&#65533;%&#65533;B&#65533;p?&#65533;Q&#65533;C&#65533; a;&#65533;&#65533;
J&#65533;>&#65533;&#65533;A&#65533;&#65533;&#65533;&#65533;&#65533;&#65533;&#65533;&#65533;&#65533;&#65533;&#65533; 
&#65533;G&#65533;&#65533;~&#65533;&#65533;,QE&#65533;aEPEPEPEPEPEPEPEPEPEPEPEPEPEPEPA &#65533;&#65533;)&#65533;H&#65533;F&#65533;H&#65533;UFI5L$&#65533;&#65533;y&#65533;&#65533;v&#65533;Dd&#65533;'&#65533;&#1923;&#1698;S&#65533;&#65533;s9&#65533;&#65533;-Y&#65533;&&#65533;o-&#65533;`&#65533;&#65533;
&#65533;&#1280;&#65533;&#65533;&#65533;&#65533;R=1&#65533;&#27863;N&#65533;6&#65533;&#65533;Yj&#65533;&#65533;&#65533;&#65533;6&#65533;o{	&#65533;&#65533;&#65533;i&#65533;vH&#65533; s&#65533;j&#65533;&#65533;0&#65533;&#65533;V&#65533;.&#65533;&#1884;&#65533;&#65533;&#65533;&#65533;c&#425;&#65533;&#765;&#65533;&#65533;&#65533;&#65533;&#65533;&#65533;&#65533;/m&#65533;&#65533;&#65533;&#65533;&#65533;&#65533;&#65533;3J<o&#65533;&#65533;7&#65533;Si&#65533;&#65533;2j&#65533;&#65533;&#65533;#&#65533;Ei&#65533;C`s]! &#65533; &#65533;j&#65533;&#65533;;&#65533;&#65533;&#65533;rm&#65533;&#65533;sM&#65533;&#65533;)s&#65533;&#65533;H&#65533;GS&#65533;$&#65533;&#65533;&#1453;R&#65533;t}7W&#65533;&#1685;&#65533;&#65533;&#65533;&#65533;&#65533;&#65533;:&#65533;~Me&#65533;&#65533;E&#65533;&#65533;&#65533;,-&#65533;&#65533;&#65533;&#65533;,RF{2&#65533;&#65533;T&#65533;&#65533;&#65533; &#35374;w&#65533;&#65533;U&#65533;&#65533;&#65533;u&#1360;r&#65533;uk&#65533; &#65533;;K&#65533;~&#65533;b&#65533;&#65533;s&#65533;&#65533;&#65533; &#65533;&#65533;&#65533; &#65533;t&#65533;Q\&#65533;&#65533;&#65533;a&#65533;&#65533;&#65533;4yQxY'&#65533;&#65533;&#65533;a&#1590;&#65533;&#65533;&#65533; @(&#65533;&#65533;&#65533;-&#65533;ZI2Ois&#65533;&#65533;H&#65533;&#65533;t&#65533;&#65533;&#65533;&#65533;&#65533;&#65533;&#65533;&#65533;&#65533;=]$&#65533;3&#65533;&#65533;#&#65533;hdR&#65533;D&#1932;=&#65533;q&#65533;&#65533;W&&#65533;h&#65533;&#65533;&#657;F&#65533;]&#65533;(&#65533;&#65533;&#65533;&#65533;+&#65533;w&#65533;x&#65533;H&#65533;YXpEs&#65533;&#65533;&#65533;&#65533;&#65533;P&#65533;y&#65533;&#1121;B&#65533;V&#1214;&#65533;o2FO$/%&#65533;&#65533;H&#65533;9Z&#65533;&#65533;&#65533;&#65533;b&#65533;&#65533;&#65533;&#1679;O&#65533;&#65533;
&#191;A&#65533;&#65533;&#65533;8&#65533;r&#65533;&#65533;mFe&#65533;&#1454;&#65533;&#65533;H&#65533;H&#65533;&0&#65533;&#65533;A&#65533;9&#65533;cvZ&#39237;&#65533;S]&#65533;&#65533;f&#65533;&#65533;&#2010;]&#65533;&#65533;&#65533;~~F&#65533;&#65533;&#65533;d&#65533;m&#65533;E&#65533;&#65533;&#65533;	Yu5u&#65533; &#65533;=r7&#65533;L&#65533;&#65533;lQvI&#65533;&#65533;BZ(&#1554;&#65533;#&#65533;&#65533;K`&#14211;&#65533;&#65533;&#65533;&#65533;=b&#65533;!V&#65533;&#65533;&#65533;K+&#65533;&#65533;fW&#65533; &#65533;&#65533;&#65533; w&#65533;&#65533;&#65533;&#65533;&#65533;^!&#65533;&#65533;&#65533;1&#65533;(.&#65533;&#65533;&#65533;@&#65533;zx:4\n&#65533;R&#65533;&#65533;&#1777;&#65533;C&#65533;&#65533;Ek&#65533;&#65533;&#65533;&#65533;&#65533;)&#65533;c&#65533;^&#65533;&#65533;I&#65533;&#65533;&#65533;Dg&#65533;%&#65533;&#65533;zZ&#65533;&#65533;,&#65533;~Cp&#65533;I&#65533;lV&#65533;&#65533;&#65533;&#1715;&#65533;\&#65533;&#65533;&#65533;y&#65533;&#65533;&#65533;Uq&#65533;&#65533;bA&#65533;h&#65533;&#65533;&#65533;,!&#65533;Mn&#65533;w&#65533;&#65533;|&#65533;N&#65533;2&#65533;&#65533;&#65533; &#65533;&#187;T!{)}&#65533;&#65533;&#65533;>b&#65533;!R
j[h&#65533;&#65533;k&#65533;&#65533;&#65533;u?&#65533;R&#65533;U&#65533; &#65533;D}&#65533;&#65533;&#65533;&#65533;Br&#65533; z&#65533;&#1718;+&#65533;&#65533;V&#65533;&#65533;KSwiq&#65533;T&#65533;&#65533;c&#65533;]&#65533;&#1202;&#65533;&#65533;5&#65533;%c&#65533;&#65533;"&#65533;e&#65533;&#65533;o&#65533;&#65533;&#594;&#65533;	 &#65533;&#65533;i{5&#65533;-J&#65533;&#65533;	FI&#65533;~+&#65533;&#65533;[T&#65533;t&#65533;K&#65533;4&#65533;&#65533;U&#65533;&#65533;&#65533;&#65533;&#45976;#&#65533;=&#65533;&#65533;j&#65533;&#65533;4&#65533;Yd2&#65533;&#65533;;N&#65533;&#1402;&#65533;&#65533;&#1198;&#65533;&#65533;g&#299;&#65533;&#65533;&#65533;U&#65533;}&#65533;&#65533;&#65533;&#65533;h&#1347;&#65533;Z&#65533;&#65533;_&#65533;G&#65533;&#65533;64S&#65533;&#65533;&#65533; &#65533;) &#65533;\{7&#65533;f&#65533;&#65533;&#65533;&#65533;@&#65533;&#65533;&#65533;&#65533;&#1655;_&#65533;*&#65533;&#65533;x&#65533;"&#65533;&#65533;H&#65533;2x&#65533;?&#65533;&#65533;y&#65533;O&#65533;&#65533;1&#65533;&#65533;x~U&#65533;&#65533;&#65533;I&#65533;(&#65533;^ 3&#65533;Q&#65533;&#65533;?V&#65533;&#65533;&#65533; 3e
&#65533;&#65533;&#65533;&#65533;&#65533;o&#65533;]~+\jZ&#65533;w&#65533;&#65533;&#65533;&#65533;&#65533;|&#65533;&#65533;&#65533;o%&#65533;&#65533;p $&#65533;x&#65533;|1&#65533;&#65533;&#65533;&#65533;}&#65533;&#65533;CL&#65533;5F&#65533;x#&#65533;k&#65533;&#65533;bXddd\&#65533;gxl&#65533;$&#65533;&#65533;&#65533;&#65533;
&#65533; W&#65533;&#65533;&#65533;;&#65533;&&#65533;&#1317;B&#65533;<&#28105;N&#65533;4&#65533;B&#65533; &#65533;&#65533;H8W&#65533;&#65533;&#65533;<=&#65533;&#65533;Y&#65533;d&#65533;&#65533;&#1209;/#&#65533;&#137074;&#65533;(&#65533;d&#65533; &#65533;&#65533;&#65533;V"u&#65533;&#65533;&#65533;m&#65533;g&#65533;&#65533;6\&#65533;&#65533;?*o&#65533;Vr&#65533;&#65533;&#65533;&#65533;e&#65533;&#65533;DT>6&#65533;&#65533;&#65533;=N&#65533;#&#65533;g&#65533;&#65533;&#65533;g&#65533;&#490;&#529;&#65533;a&#65533;	&#65533;G&#65533;?&#65533;o&#65533;^X[&#65533;&#65533;2&#65533;&#65533;Y{&#65533;(e&#65533;&#65533;&#65533;&#1024;x&#65533;&#65533;
+&#65533;&#65533;w&#65533;>1o&#65533;t&#65533;T&#65533;K&#65533;w&#65533;q&#65533;(&#65533;&#65533;&#65533;_&#65533;&#65533;_&#65533;*&#65533; &#65533;&#65533;&#65533;Q@&#65533;&#65533;g&#65533;&#65533; &#65533;e&#65533;&#65533; &#65533;W&#65533; m&#65533;&#65533;3&#65533;&#65533;2&#65533;&#65533;&#65533; &#65533;&#65533;EE s&#65533;&#65533;&#65533;&#1847;&#65533;'&#65533;&#65533;&#65533;&#65533;&#65533;&#65533;W=&#65533;6l&#65533;?&#65533;&#65533;&#65533;&#65533;}{&#65533;&#65533; &#65533;&#65533; &#65533;&#47266;&#65533;9&#65533;&#65533;Eg&#65533; &#65533;&#65533;^&#65533; &#65533;&#65533;&#65533; &#65533;o&#65533;&#65533;*&#65533;&#65533;Y'&#65533;y3,&#65533;&#65533;m,I&#65533;V&#65533;&#65533;P&#65533;`H&#65533;yX&#65533;&#65533;&#65533;&#65533;&#65533;w&#65533;&#931;&#65533;i>&#65533;q&#65533;7"Dc&#65533;{&#65533;&#65533;&#65533;I&#2006;;&#65533;&#65533;n&#65533;&#65533;&#65533;&#65533;R&#65533;&#563;\&#65533;ES&#65533;&#65533;$&#65533;68'&#65533;&#65533;&#65533;&#65533;&#65533;S&#65533;TG(&#65533;&#65533;&#65533;*&#65533;
(&#65533;&#65533;9&#65533;C&#65533;J&#65533;&#65533; `&#65533;&#65533;&#65533;&#1710;&#65533;&#65533;u&#65533;&#65533;&#65533;/&#65533;L&#65533;F&#65533;&#65533;WB&#65533;&#65533;&#65533;&#1961;j&#65533;P&#65533;&#65533;&#65533;&#65533;v&#65533;oQ&#65533;&#23975;vne&#65533;&#65533;bb &#65533;m&#65533;&#65533;
q&#65533;&#65533;0&#65533;&#65533;xSC&#65533;&#65533;'&#1250;x&#65533;&#65533;&#298;I&#65533;S&#65533;&#65533;&#65533;&#65533;&#65533;O9&#65533;&#65533;&#65533;&&#65533;&#65533;&#65533;k&#65533;e&#65533;A&#65533;&#65533;;2q&#65533;)7^&#65533;&#65533;&#65533;&#65533;;&#65533;&#65533;/&#65533;	&#65533;&#65533;&#65533;9&#65533;&#65533; &#65533;&#65533;&#65533; &#65533;6&#65533;&#65533;&#65533;z&#65533;&#65533;n&#65533;&#65533; &#1392;&#65533;,4&#65533;&#65533;&#65533;&#65533; p &#65533;&#65533;b &#65533;&#65533;=*&#65533;~&#1122;&#65533;~&#1942;@\n&#65533;&#65533;&#65533;Cz&#65533;&#65533;&#65533;&#65533;u&#65533;&#65533;e&#65533; A={&#65533; 7?&#65533;]&#65533;&#65533;&#65533;&#65533;O^&#65533; &#65533;&#65533;&#65533;&#65533; @&#65533;&#65533;|X&#65533;YfFm&#65533;&#65533;&#65533;e&#65533;&#65533;&#65533;?)&#65533;&#65533;&#65533;9&#65533;+jc&#65533;&#65533;8"P&#65533;&#417;G` &#65533;&#65533;Cl&#65533;&#65533;'&#65533;&#65533;&#65533;&#65533;&#65533; &#65533;&#65533;&#65533;f&#65533;o&#65533;N&#65533;Cw&#65533;L&#827;J&#65533;&#65533;&#65533;:&#65533;s&#65533;&#65533;&#65533;&#65533;G@&#65533; &#65533;&#65533;&#65533;&#65533;&#65533;&#65533;&#65533;&#65533;Z6&#65533;&#65533;&#65533;&#65533; &#65533;I&#65533;&#1715;&#65533;&#65533;&#65533;W&#65533; _&#65533;&#65533; &#65533;,5&#65533;k&#65533; !&#65533;&#65533;&#65533;&#65533;&#873;0,&#65533;&#452;&#65533; &#65533;&#65533;&#65533;&#65533;&#65533;&#65533;&#65533; &#65533;&#65533;&#65533;&#65533;}&#65533;}&#65533; &#65533; &#65533;k&#65533;&#65533;&#65533;n&#65533;&#65533;&#65533;7&#65533;5&#65533;&#65533;[&#65533;&#65533;~&#65533;/x&#65533;&#65533;&#65533;&#65533; &#65533;F&#65533;&#65533;&#65533;&#65533;&#65533;)+&#65533;&#65533;&#65533;&#65533;&#65533;%&#65533;B&#65533;p?&#65533;Q&#65533;C&#65533; a;&#65533;&#65533;
J&#65533;>&#65533;&#65533;A&#65533;&#65533;&#65533;&#65533;&#65533;&#65533;&#65533;&#65533;&#65533;&#65533;&#65533; 
&#65533;G&#65533;&#65533;~&#65533;&#65533;,QE&#65533;aEPEPEPEPEPEPEPEPEPEPEPEPE\&#65533;&#65533;&#65533;&#65533;0GPXqI&#65533;&#65533;&#65533;[&#65533;&#65533;T&#65533;&#65533;_&#65533;<&#65533;&#1786;&#260;&#65533;=h&#65533;e&#65533;&#65533;&#65533;i&#65533;S&#65533;&#65533; C&#65533;V~&#65533;&#65533;5&#65533;&#65533;&#65533;&#65533;O&#65533;&#65533;&#65533;&#65533;&#65533;z&#65533;I&#65533;F$h&#65533;&#1134;fS&#65533;&#65533;r&#65533; &#65533;&#65533;&#65533;'>&#1367;&#65533;&#65533;BOm&#65533;&#65533;-&#65533;&#65533;&#65533;&#65533;&#65533;&#65533;&#65533;0A&#65533;&#65533;Ka&#65533;} &#65533;&#65533;H&#871;&#1834;&#65533; &#501;&#65533;yl&#65533;w&#65533;&#487;4^s&#65533;E&#65533;&#65533; ^&#65533;p^&#65533;&#65533;&#65533;W&#65533;&#65533;&#65533; &#65533;&#65533;&#65533;&#65533;d&#65533;m&#65533;VF&#65533;'&#65533;0&#65533;&#65533;&#65533;&#65533;AH=&#65533;>&#65533;G&#65533;W&#65533;&#65533;N&#65533;-&#65533;Ou&#65533;@&#65533; d.&#65533;&#65533;&&#65533;et&#65533;Xdr&#65533;&#65533;&#65533;v.P&#65533;&#65533;~&#65533;&#65533;n&#65533;[mB!&#65533;&#65533;]+&#65533;&#62740;"&#65533;8&#65533;b	&#65533;M&#65533;&#65533;&#616;i&#1885;&#65533;S&#1253;&#65533;&#65533;&#65533;w&#65533;$O&#65533;vG|WEEQf &#65533;&#453;&#65533;&#65533;&#443;cg/&#65533;A}(&#65533;&#65533;?&#1934;M&#65533;&#65533;&#65533;2A&#65533;&#65533;kuo{m&#868;&#65533;\[&#65533;7G,N\z&#65533;8"&#65533;b&#65533;&#65533;Z5'&#1290;&#378;&#65533;_&#65533;/nd&#65533;&#65533;&#65533;4&#39376;&#65533;y&#65533;K1&#65533;'&#65533;Es&#65533;&#65533;&#65533;Y&#65533;&#65533; &#65533;&#65533;&#65533;l&#65533;Tqj&#65533;&#65533;&#65533;@&#65533;&#65533;&#1780;q&#65533;&#65533;01&#65533;Ui&#65533;&#65533;K>&#65533;&#65533;F&#65533;&#65533;uV&#65533;&#65533;C`&#65533;h&#65533;&#65533;&#65533;&#65533;5&#65533;n&#65533;6&#65533;&#65533;P&#65533;&#65533;&#65533;q&#65533;&#65533;24n&#65533;&#1611;?#U4&#65533; &#65533;>&#65533;G&#65533;R&#65533;t&#65533;wof/	&#65533;& &#65533;&#65533;i7&#65533;&#65533;&#65533;&#1139;&#65533;&#65533;&#65533;&#65533;&#65533;ze&#65533;&#65533;&#65533;&#65533;&#65533;il&#65533;&#65533;4&#65533;&#65533;rp2&#65533;&#65533;r@&#65533;&#65533;&#65533;&#1454;&#65533;&#65533;1&#65533;O&#65533;p1su&#65533;&#65533;s&#65533;&#65533;&#65533;
s&#65533;&#65533;&#65533;&#65533;Y&#65533; b3&#1901;&#65533;q-&#65533;&#65533;&#65533;l&#1244;&#65533;&#65533;&#65533;&#1597;&#65533;@&#65533;u&#65533;&#65533;&#1367;&#300;&#65533;&#65533;0&#65533;<&&#65533;.&#65533;o&#65533;&#65533;&#65533;i&#65533;&#65533;"&#65533;&#65533;.#}&#65533;[&#65533;&#65533;#&#65533;&#65533;&#65533;!^&#65533;&#65533;2&#65533;&#65533;
&#65533;A8a\V&#65533;'&#65533;U&#65533;&#65533;&#65533;:&#65533;v[&#65533;&#65533;&#65533;&#65533;02$ &#65533;-N3&#65533;&#65533;&#65533;&#65533;r8&#65533; &#65533;&#1186;&#65533;xm&#65533;/3&#65533;N&#65533;&#1507;KN&#65533;&#65533;&#65533;&#65533;&#65533;&#65533;&#65533;&#65533;,n2~&#65533;+&#1878;&#65533;&#65533;w&#65533;&#65533;&#65533;&#65533;&#65533;&#65533;%&#951;FG&#65533;&#65533;d&#65533;v&#65533; &#65533;n&#65533;&#65533;&#65533;s'&#65533;&#65533;[&#65533;n0Dq&#65533;&#1814;pq&#65533;@&#65533;3&#65533;UK[&#65533;u&#65533;'&#65533;:Z&#65533;&#65533;&#65533;&#65533;&#65533;R>&#65533;lWU[S&#65533;&#65533;&#65533;&#65533;&#65533;&#65533;&#65533; >&#65533;&#65533;q&#65533;W&#743;&#65533;j&#65533;i7+5&#65533;&#65533;&#65533;&#65533;&#65533;.&#65533;?Kns&#65533;&#65533;&#65533;&#1859;Dm&#65533;n&#65533;"H&#65533;c+&#65533;r/LR&#65533;&#65533; &#65533;Vl&#65533;S&#65533;&#65533;YE4&#65533;&#65533;&#65533;&#65533;&#65533;&#65533;&#65533;&#65533;Y&#65533;Z6&#65533;&#65533;A&#65533;&#65533;&#65533;t&#65533;&#65533;&#371;D&#1269;&#65533;&#65533;G&#65533;r&#895;)	zrU&#65533;&#65533;=&#65533;g*I&#2005;&#65533;&#65533; &#65533;62&#65533;R&#65533;&#65533;+&#65533;&#65533;&#65533;&#65533;&#65533;&#65533;5m&#65533;&#65533;![O&#65533;&#65533;&#65533;&#65533;"&#65533;,?&#65533;5&#65533;&#65533;&#65533;&#65533;Y&#65533;&#65533;&#65533;&#65533;jH&#65533;v&#65533;&#65533;{d&#65533;}Y&#65533;&#65533;4&#65533;&#65533;&#65533;&#65533;}&#65533;&#65533;<`&#65533;Yz&#65533;&#65533;&#65533;&#329;&#65533;M&#65533;X'&#65533;a4Q[H&#1094;#&#65533; &#65533;&#65533;]&#735;z%[&#65533;&#65533;&#65533;&#65533;"&#65533;&#65533;[priKM&#65533;&#65533;&#65533;&#65533;&#65533;&#65533;::GEtdu&#65533;0T&#65533;&#65533;+&#65533;&#65533;1&#65533; &#65533;z&#65533;&#1900;&#65533;&#272;\0&#65533;&#65533;z~&#65533;'&#65533;&#65533; e&#65533; &#65533; S&#65533;Eq&#65533;&#65533;i&#65533;&#65533;M&#65533;&#65533;}&#65533;&#65533;BZ&#65533;K&#65533;&#65533; /&#65533;&#65533;X~Gg+?;&#65533;&#65533;&#1992;&#65533;&#65533;Ld&#1198;&#65533;&#65533;&#65533;&#588;&#65533;&#65533;&#65533; &#65533;dc&#65533;jo&#1717;&#65533;_&#65533;&#65533;l7h>Pl&#65533;F?&#65533;+&&#65533;&#65533;1##&#65533;Z&#65533;&#65533;&#65533;&#65533;&#65533;&#3386;&#65533;&#65533;1&#65533;&#65533;r[9&#65533;&#65533;Z&#65533;&#1873;&#65533;9&#65533;&#65533;&#65533;I&#65533;=['(&#65533;&#65533;*%G&#65533;9&&#65533;&#65533;/&#65533;M*u&#65533;&#65533;S&#65533;UF&#65533;&#65533;_&#65533;2G&#65533;N&#65533;Lg&#65533;KyTso>c&#65533;&#65533;&#65533;&#65533;&#65533;&#65533;&#65533;&#1306;N&#65533;&#65533;&#65533;&#65533;9uMbc&#65533;&#65533;&#65533;&#65533;&#65533;[tfBI&#65533;5*~fF&#65533;r&#65533;z&#65533;&#65533;K&#65533; &#65533;&#65533;Sk&#65533;&&#65533;&#65533;&#65533;&#65533;&#65533;E&#65533;&#65533;*&#65533;8&#1810;nQ&#65533;F@&#65533;F&#65533; #&#65533;E&#65533;&#65533; &#65533;.&#65533;g&#65533;&#65533;(&#65533;&|A&#65533;$d&#65533; #AE&#65533;W&#65533;&#65533;&#65533;<E&#65533;&#65533;V&#65533;&#65533;&#65533;9Q&#65533;J&#65533;W&#65533;%&#65533;&#65533;f&#65533;&#65533;&#65533;i&#65533;&#65533;M&#65533;&#65533;xSQ&#65533;&#65533;&#65533;&#65533;&#65533;&#65533;&#65533;vL1=&#65533;&#65533;X&#65533;&#65533;1K&#65533;&#65533;&#65533;8&#65533;&#65533;&#65533;N>&#616;&#65533;H&#65533; &#65533;&#65533;{&#1183;&#65533;U&#65533;&#65533;q&#65533;t4&#65533;+&#65533;&#65533;&#1118;ltkn"M&#65533;t&#65533;U&#65533;' w&#65533;&#65533;DL&#65533;U\&#65533;W9&#65533;&#65533; &#65533;%os&#919;&#65533;&#65533;j&#65533;G&#65533;cl-6&#65533;&#65533;\&#65533;&#65533;&#65533;A&#65533;&#65533;E&#65533;&#1047;&#65533;&#65533; &#65533;E&#65533;&#65533; &#65533;&#65533;&#65533; &#65533;&#65533;"&#65533;?&#65533;K&#65533;&#65533;"&#65533;&#65533; &#65533;&#65533;&#65533; 	&#65533;&#65533; B^&#65533;&#65533; &#65533;&#65533;~&#65533;*(&#65533;&#65533; &#65533;&#65533;X&#65533; &#65533;/Y&#65533; &#65533;&#65533;?&#65533;?G&#65533;$Z&#65533;&#65533;	z&#65533;&#65533;Y&#65533; &#65533;&#65533;&#35360;w&#65533;&#65533;)&#65533;&#65533; &#65533;m&#65533;N&#65533;&#65533;B&#1669;&#65533;i&#65533;?&#65533;&#65533;&#65533;&#65533;`&#65533;W&#65533;&#1205;9&&#65533;&#65533;+&#65533;ga&#65533;&#65533;M&#65533;`F_&#65533;&#65533;&#65533; 6&#65533;&#65533;&#65533;&#65533;&#65533;.&#65533;&#65533;&#65533;lyG,&#65533;&#672;&#65533;&#65533;j&#65533;&#65533;&#65533;`S&#65533;&#65533;&#65533;]&#65533;V5&#65533;&#65533;&#65533;&#65533;>&#65533;77h}&#65533; &#65533;&#65533;&#65533;~FF&#65533;&#65533;M7E&#65533;{&#65533;cv&#65533;u&#1786;I^A&#65533;y$&#65533;}q[&#65533;QU&#65533;&#65533;#HAEYQTPQE QE&#65533;&#65533;&#65533;P&#65533;&#65533;&#65533;&#65533;v&#1407;)e&#65533;&#65533;X) {&#65533;&#65533;&#65533; %A&#65533; &#65533;}&#65533;&#65533;&#65533;m] y&#65533;7&#65533;I&#65533;&#65533;&#65533; /P&#65533;W&#65533;Z4&#65533;&#65533;	U&#65533;9IHZ&#65533;xS&#65533;p&#65533;&#65533;&#65533;D&#65533;C&#65533;zw&#65533;<C&#65533;i&#65533;N&#65533;&#65533;m&#65533;5i&#65533;&#65533;aX&#65533;&#1554;&#65533;&#65533;&#374;c&#65533;]dz.&#65533;&#65533;&&#65533;&#65533;l&#65533;&#65533;&#65533;&#65533;&#65533;D`H&#65533; `&#65533;^&#65533;&#65533;}K&#65533;&#65533;&#65533;>&#65533;m-&#65533;&#65533;[&#65533;`&#65533;\&#65533;&#65533;&#1498; &#65533;m|mw&#65533;}q&#65533;&#65533;!&#65533;X&#65533;&#65533;k|&#65533;&#65533;Gqs&#65533;&#65533;c&#65533;&#65533;&#65533;v2i&#65533;w&#65533;5&#65533;`&#65533;&#65533;&#355;&#65533;&#65533; iA`m&#1579;~&#65533;&#443;&#65533;&#65533;&#481;&#65533;8&#65533;&#65533;1&#65533;&#65533;&#65533;&#65533;&#65533;&#65533;w&#1680;&#65533;&#853;&#65533;&#65533;&#65533;p&#65533;H&#65533;%"u&#65533;&#65533;&#65533;&#65533;@&#65533;v"&#65533;&#65533;I&#1251;&#65533;&#65533;K+u&#65533;&#65533;Y&#65533;&#65533;<&#65533; &#65533;c&#65533;\aI4&#65533;i&#65533;q:&&#65533;&#65533;&#65533;&#65533;'&#65533;&#65533;&#65533;&#65533;&#1903;&#65533;&#65533;is_&#65533;&#65533;,U&#65533;YEU&#65533;'p&#65533;&#65533;d&#65533;&#65533;F+&#1066;&#65533;&#65533;&#65533;&#65533;Y]5&#1398;&#65533;m&#251;&#65533;&#65533;GY&#65533;&#65533;&#65533;&#65533;g&#65533;*&#65533;1&#65533;&#65533;&#65533; #7&#65533;&#65533; &#65533;&#65533;&#65533;%&#65533;&#65533;m&#65533;1s&#65533; \&#65533;&#65533;&#65533;gh&#65533;3x&#65533;&#65533;&#65533;a&#65533; &#65533;XkF&#65533;&#65533;C?&#65533;&#65533;?&#65533;R`Y&#65533;&#65533; &#65533;	&#65533; &#65533;5&#65533;&#65533;?&#65533;7s&#65533; ]&#65533;&#65533;&#65533;
&#65533;&#65533;<'&#65533; p&#65533;&#510; &#65533; &#65533;&#65533;&#65533;&#65533;to&#65533;k&#65533;&#567;&#65533;&#65533;&#65533;N<^&#65533;&#65533;&#65533;&#65533;&#65533; &#65533;&#65533;&#65533;&#65533;	&#65533;&#65533; &#65533;RW&#65533;&#65533;?&#65533;&#65533;&#65533; &#65533;K&#65533;&#65533;|&#65533;&#65533;x&#65533;&#65533;&#65533;w?&#65533;&#65533;&#65533;}&#65533;&#65533;&#65533;&#65533;&#65533;&#65533;&#65533; !Yg&#359;&#65533;&#65533;&#65533;	&#65533;&#65533;DX&#65533;&#65533;+&#65533;:&#138;(&#65533;&#65533;(&#65533;&#65533;(&#65533;&#65533;(&#65533;&#65533;(&#65533;&#65533;(&#65533;&#65533;(&#65533;&#65533;(&#65533;&#65533;(&#65533;&#65533;(&#65533;&#65533;)&#65533;L&#65533;Fd&#65533;&#65533;G&#65533;I&#65533;&#65533;&#1563;I]&#65533;&#65533;&#65533;&#65533;E&#65533;&#823;&#65533;&#65533;9#&#65533;w&#65533;G&#65533;&#65533;&#65533;uf&#65533;U&#65533;&#65533;aqc&#65533;&#65533;r4x&#65533;~@&#65533;`&#65533;&#65533;V&#65533;GoH&#65533;&#65533;9$&#65533;&#65533;&#65533;&#65533;|&#1183;&#226;&#65533;&#65533;_&#65533;&#65533;&#730;s&#65533;4]&#65533;&#65533;&#65533;&#65533;g=&#65533;Kmn]&#884;&#65533;%&#65533;K&#65533;w6&#65533;&#65533;&#65533;^!2W{&#65533;&#65533;&#65533;V&#65533;&#65533;&#65533;~&#65533;&#65533;&#65533;-&#65533;&#65533;$N&#65533;+6&#65533;&#65533;&#65533;&#65533;yl}&#65533;&#65533;{]U5&#65533;d]&#65533;&#65533;&#65533;&#65533;&#65533;&#65533;Aj&#65533;&#2008;&#65533;-Z&#65533;&#65533;&#65533;#&#65533;&#65533;&#65533;&#65533;&#65533;&#65533;&#65533;&#65533;&#65533;&#65533;yRX\:0&#65533;&#65533;&#65533;&#65533;&#65533;&#65533;!&#65533;&#65533;]Ix,R&#65533;&#65533;&#65533;~&#65533;lLS&#65533;:&#65533;&#65533;&#65533;&#65533;"&#65533;&#65533;&#65533;&#1460;&#65533;t&#65533;m&#65533;}&#65533;}H&#65533;&#65533;&#65533;&#65533;&#65533;&#1008;&#65533;+CS&#65533;&#65533;.&#65533;&#65533;o&#65533;0^[Cq	 &#65533;&#65533;@&#47073;&#65533;O&#65533;H&#65533;&#65533;8&#65533;t[&#65533;P&#65533;&#367;&#65533;&#65533;&#65533;&#65533;&#65533;&#65533;&#65533;9&#65533;>&#65533;&#65533;&#65533;&#65533;Zn&#65533;&#65533;&#65533;&#65533;3&#65533;&#65533;&#65533;<u&#65533;&#65533;@&#65533;&#65533;Qn&#23837;[P&#1239;;&#380;l&#65533;C&#65533;&#1323;&#65533;&#65533;z&#65533;&#65533;08&#65533;Z&#65533;&#65533;5o&#65533;m&#65533;}CN&#65533;&#24147;&#718;&#65533;l&#65533;&#65533;vY&#65533;&#65533;&#61475;&#65533;m&#30766;&#1724;&#65533;&#65533;WGQ&#412242;a&#65533;a&#65533;'#&#65533;~KC&#65533;&#65533;&#65533;&#65533;z~&#1186;&#65533;<&#65533;&#65533;&#65533;<$&#65533;-&#65533;&#65533;&#65533;&#65533;R&#65533;<q&#65533;9.Lv&#65533;%&#65533;&#65533;q&#65533; &#65533;X&#65533;n&#65533;&#65533;&#65533;<Eq&#65533;9&#65533;ls&#65533;&#287;}&#65533;&#65533;n&#65533;c&#65533;X&#65533;\x~q&#65533;&#19204;c&#65533;B=&#65533;{V&#65533;=&#65533;&#65533;&#65533;&#65533; &#65533;&#65533;&#65533;&#65533;&#65533; Zq&#65533;&#65533;&#65533;&#65533;,&#65533;5-&#65533;;Bv&#65533;>&#65533;D&#65533;&#65533;&#1362;&#65533;&#65533;:Q&#65533;&#65533;&#65533;&#65533;s&#1460;&#65533;&#65533;6&#65533;&#65533;&#65533;&#65533;R&#65533;&#65533;&#65533;n&#65533;"&#65533;&#65533;&#1130;&#65533;&#65533;&#65533;o&#65533;M/S&#65533;&#65533;>&#65533;&#65533;G&#65533;&#65533;d`&#65533;&#65533;\~B&#65533;e&#65533;{&#65533;&#65533;ei&#65533;&#65533;n9	&#51775;E U}_&#65533;&#65533;&#65533;&#65533;&#65533;*'&#65533;^&#65533;o&#65533;&#65533; '&#65533;&#65533;&#65533;&#243;&#65533; &#65533;&#65533;&#65533;&#65533;?&#65533; N&#65533;&#65533;&#65533;Y&#65533;;~&#65533;y&#65533;&#65533; }>N?&#65533;&#65533; &#65533;SP&#65533;&#65533;&#65533;[&#65533;+&#65533;[&#65533;1D&#65533;&#65533;&#65533;&#65533;&&#65533;&#65533;{&#65533;[+&#65533;R{)&#65533;&#65533;&#65533;&#65533;R]&#65533;&#65533;9?&#65533;5j&#65533;&#39402;&#65533; +&#65533;&#65533;'Z&#65533;t&#65533;9/7/&#65533;W&#65533;|&#837;&#65533;t&#65533;`&#742;Y&#65533;&#65533;D
?&#65533;Z&#65533;&#65533;&#65533;&#65533;WG,g&#65533;H&#65533;&#65533;&#65533;g&#65533;&#65533;S&#65533;Y&#65533;G&#65533;3{&#65533;g&#65533;G&#65533;&#65533;x&#65533;F&#65533;#&#65533;&#65533;&#65533;G8Uo&#65533;<&#65533;&#65533;&#65533;vk&#65533;&#65533; ;.&#65533;&#65533;:my&#65533; &#65533;&#65533;i&#65533;30&#65533;&#65533;&#65533;,&#65533;8U&#65533;~&#65533;|&#65533;'&#65533;}&#65533;&#65533;&#65533;5n&#65533;I&#65533;&#65533;&#65533;&#1262;&#65533;W&#65533;"&#65533;&#65533;&#65533;&#65533;&#65533;>&#65533;&#65533;&#65533;&#1974;Nn`&#65533;&#65533;&#65533;&#65533;zO	U&#998;kT&#65533;&#65533;[&#65533;&#65533;E&#65533;&#65533;|&#65533;&#65533;&#65533;1&#65533;x&#65533;&#1246;&#65533;5jV&#65533;A&#65533;&#65533;&#65533;t&#65533;&#65533;&#65533;&#65533;08\V>&#65533;p&#65533;&#65533;&#65533;]_&#65533;&#65533; on&#65533;&#65533;&#65533;&#1529;&#65533;=&#65533;&#65533;~d:&#300;I&#65533;&#1768;V\&#65533;&#65533;B&#65533;&#65533;&#65533;&#65533;&#65533;RE&#65533;&#65533;[&#65533;v&#65533;B&#65533;&#1068;~&#65533;&#65533;&#65533;&#65533;?[&#65533;j&#65533;uo&#65533;&#65533;%&#65533;h&#201;&#65533;#8S&#65533;Z&#65533;VS&#65533;&#65533;&#65533;&#65533;Y~=Nj&#1541;&#65533;&#65533;Y&#65533;T&#65533;&#65533;&#65533;i[[y&#65533;&#65533;&#65533;&#65533;&#65533;&#65533;C\&#65533;Nf:m&#65533;&#65533;,&#65533;k&#65533;&#65533;\2&#65533;<g&#65533;~&#65533;n&#65533;&#65533;x&#23867;&#65533;&#65533;Xg&#65533;&#65533;rc&#65533;&#65533;Fg&#65533;x&#65533;w&#65533;l&#65533;>&#65533;&#65533;&#65533;s}&#65533;7|&#65533;W&#65533;&#65533;?={&#65533;&#65533;&#65533;&#65533;^&#65533;<&#65533;&#65533;k&#65533;&#65533;f1&#65533;	&#65533;i&#65533;{&#65533;&#65533;&#65533;&#65533;&#65533;&#65533;[&#65533;&#65533;&#65533;X&#65533; r&#65533; &#65533; &#65533;&#65533; &#65533;&#65533;&#65533;k:[&#65533;&#65533;u&#65533;i&#65533;&#65533;9V&#65533;&#65533;Q 
~u
y&#65533;c.&#65533;&#1403;u-3&#652;&#65533;&#65533;&#65533;&#65533;&#65533;&#65533;V&#65533;&#65533;&#65533;&#65533;&#1259;FRQzy&#65533;&#65533;+&#65533;&#65533;v:&#65533;~&#65533;yo; ,r&#65533;&#65533;<U&#65533;&#65533;b&#65533;&#65533;-&#65533;&#65533;&#65533;&#65533; h&#65533;3Y&#65533;&#65533;0&#65533;Q&#65533;`&#65533;&#65533;+K&#65533;&#65533;&#65533;&#65533;v&#65533;&#65533;&#65533;QJKv&#65533;I&#65533;&#65533;&#65533;ZT`&#65533;v{h&#65533;&#65533;z-]&#65533;W&#65533; &#65533;&#65533;m&#65533;&#65533;&#65533;Q&#65533;&#209;&#65533;&#65533;&#65533;&#65533;{e&#65533;  &#65533;&#65533;&#65533;~&#65533;v&#65533;U&#15550;w.y&#65533;;&#65533;&#65533;0d&#65533;&#135;&#65533;&#65533;&#65533;&#65533;&#65533;&#65533;&#1459;5	&#65533;;)&#358;&#65533;u{&#65533;^&#65533;1&#65533;G7&#65533;&#65533;&#65533;&#65533;=N**F&#65533;W3&#65533;&#65533;n&#65533;+&#65533;J5qT0&#65533;&#65533;o&#65533;Z~&#65533;&#31099;&#65533;_&#65533;&#65533;&#65533;&#65533;2&#65533; h&#65533;&#65533;ap&#65533;&#65533;&#65533;&#65533;&#65533;&#65533;&#65533;z&#65533;&#65533;&#65533;>&#65533;&#65533;|<&#65533;&#595;O&#65533;&#65533;Z&#65533;[&#65533;&#65533;W&#65533;2&#65533;&#65533;&#65533;b~by?w&#65533;1\&#65533;&#1473;.&#65533;&#65533;&#65533;&#65533;&#65533;{p&#65533;&#65533;&#65533;&#65533;&#65533;ko)H&#65533;&#65533;&#65533;&#65533;#&#65533;0\&#65533;r	&#65533;&#65533;&#65533;&#65533;&#65533;d&#65533;&#65533;&#65533;,&#65533;9&#65533;&#65533;&#65533;&#1611;&#65533;2_'&#65533; &#65533;px&#65533;&#65533;&#65533;&#65533;&#65533;UGV&#65533;&#65533;/&#65533;&#65533;&#65533;&#65533;&#65533;._O-&#65533;8&#65533;&#65533;i+6&#65533;&#65533;t&#65533;,^&#65533;&#64446;K{^8&#65533;&#65533;&#65533;>&#65533;M&#65533;&#1391;&#3507;%&#65533;&#65533;G
^8&#65533;U@?/&#65533;TH'&#65533;sL&#65533;&#65533;>&#65533;sz5&#65533;&#65533;j&#65533;k&#65533;-&#65533;&#65533;&#65533;&#65533;&#65533;ne&#65533;6 &#65533;	f&#65533;C&#65533;Km&#65533;&#65533;,&#65533;~&#65533;=&#65533;&#65533;Mn&#65533;y"&#65533;M&#1418;&#65533;&#65533;&#65533;S&#65533;;&#65533;&#65533;&#65533;=k&#65533;&#65533;Q&#65533;,Q&#65533;P+&#65533;0&#65533;6&#65533;&#65533; &#29619;&#65533; &#65533;K&#65533;&#65533;5G&#65533;&&#65533;?&#65533;&#65533;&#65533;&#65533;I{&#65533; &#427;&#65533;&#65533;&#65533;9&#65533;&#65533;m#&#65533;&#65533;&#1153;?&#65533;[&#65533;*&#65533;(&#65533;z&#65533;&#65533;aT&#65533;z&#65533;&#65533;o
&#65533;&#994;&#65533; &#65533;|_&#65533;Un&#65533;z&#65533;Q&#65533;&#65533;&#65533;&#65533;xE&#65533; |
 &#65533;&#65533; &#65533;&#65533;&#159;&#65533;3&#65533;&#65533;&#65533; Mxw&#65533;&#65533;jK&#65533;&#65533;lOzS&#65533;&#65533;
&#65533;&#65533;l&#65533;<&#65533;&#65533;&#1645;&#65533; &#65533;_&#65533;&#65533;&#65533;K%&#65533;&#65533;o`&#65533;&#65533;8W&#65533;>&#65533;&#65533;I]&#65533;RQWf&#65533;&#65533;&#65533;3X&#65533;m&#65533;&#65533;F&#65533;>&#65533;w2z&#65533;,&#65533;&#65533;&#65533;&#65533;*&#65533;g$*+KjWq&#65533;u&#65533;Y&#359;n&#65533;&#65533;Z[&#65533;&#65533;&#65533; qdc&#65533;8&#1909;I&#65533;@&#65533;&#65533;Kr&#65533;-&#65533;"0w,&#65533;&#1055;S&#65533;&#65533;&#65533;&#65533;``V~&#65533;&#65533;&#65533;&#65533;&#65533; &#65533;&#65533;&#65533;&#1961;&#65533;&#65533;&#65533;&#65533;A&#65533;C	&#65533;$T_@)&#65533;QZ$&#65533;&#65533;5I%dQE1&#65533;Q@Q@Q@&#65533;&#65533; %A&#65533; &#65533;}&#65533;&#65533;&#65533;mZW&#65533;%&#65533;&#65533;&#65533;&#65533;&#65533;&2V&#65533;D&#65533;&#65533;&#65533;&#65533;&#65533;B&#65533;&#65533;}&#65533; &#65533;&#65533;WEI&#65533;&#65533;&#65533;z3Oh&#65533;&#65533;&#65533;&#65533;&H&#65533;K3&#65533;&#65533;(I;&#65533;&#65533;&#65533;DWD&#65533;&#65533;&#65533;U&#65533;&#65533;R&#65533;=K&#65533;U-&#65533;]aT&#65533;&#65533;` &#65533;~C\.&#65533;&#65533;&#65533;o&#65533;&#65533;&#65533;&#65533;&#65533;&#65533;&#65533;]Z5&#65533;&#65533;s&#65533;&#65533;4#&#65533;?/Fnq&#65533;Z&#65533;H&#65533;'&#65533;&#242;:&#65533;&#65533;&#65533;k&#65533;&#65533;&#65533;D&#65533;&#65533;K)&#65533;8 &#65533; G&#833;&#65533;~&#175;&&#65533;&#65533;&#65533;9&#65533;&#65533;&#65533;XJ&#65533;0&#65533;I&#65533;&#65533;OC\&#65533;&#65533;&#1957;&#65533;jq&#65533;&#65533;&#65533;<&#65533;\&#65533;}mM&#65533;&#65533;&#65533;&#65533;%&#65533;#!&#65533;&#65533;&#65533;&#65533;y &#65533;&#65533;C&#65533;&#383;&#65533;4	|&#65533;&#65533;h-&#275;&#65533;.&#65533;&#1102;A8&#65533;&#65533;!&#65533;IR&#65533;&#65533;&#65533;&#1230;&#65533;GK&#65533; &#65533;&#65533;&#65533; <&#65533;?&#65533;2o&#65533;*&#65533;X&#65533;&#65533;Zt&#65533;%&#65533;J&#65533;&#756;&#65533;&#65533;c&#65533;&#65533;&#65533;&#65533;*&#65533;"&#65533;E*pZ&#65533;s&#65533;&#65533;&#65533;&#65533;+&#65533; &#65533;&#65533;&#65533;&#65533;&#1141;&#65533; &#65533;&#65533;&#65533;&#65533;rO&#65533;&#1373;&#65533;&#65533;&#65533;&#65533;&#65533;&#65533;&#65533;&#65533; Ia&#65533;_&#65533;\&#65533; &#65533;$&#65533;mM&#65533;Y&#65533;&#65533; &#65533;	&#65533; &#65533;5&#65533;&#65533;?&#65533;7s&#65533; ]&#65533;&#65533;&#65533;
&#65533;&#65533;<'&#65533; p&#65533;&#510; &#65533; &#65533;&#65533;&#65533;&#65533;to&#65533;k&#65533;&#567;&#65533;&#65533;&#65533;N<^&#65533;&#65533;&#65533;&#65533;&#65533; &#65533;&#65533;&#65533;&#65533;	&#65533;&#65533; &#65533;RW&#65533;&#65533;?&#65533;&#65533;&#65533; &#65533;K&#65533;&#65533;|&#65533;&#65533;x&#65533;&#65533;&#65533;w?&#65533;&#65533;&#65533;}&#65533;&#65533;&#65533;&#65533;&#65533;&#65533;&#65533; !Yg&#359;&#65533;&#65533;&#65533;	&#65533;&#65533;DX&#65533;&#65533;+&#65533;:&#138;(&#65533;&#65533;(&#65533;&#65533;(&#65533;&#65533;(&#65533;&#65533;(&#65533;&#65533;(&#65533;&#65533;(&#65533;&#65533;(&#65533;&#65533;(''&#65533; &#65533;&#65533;R&#65533;@ d&#65533;&#1706;>&#65533;&#65533;&#65533;v&#65533;&#65533;&#259;&#65533;&#65533;_&#65533;t&#65533;&#65533;&#65533;`&#65533;&#65533;&#65533;&#65533;&#65533;}&#65533;|z&#65533;k/i}!&#65533;&#65533;b&#65533;&#65533;iM_&#65533;&#65533;&#65533; &#65533;Cz&#65533;'e&#65533;W&#65533;3&#65533;"&#65533;&#65533;>&#65533;&#13218;&#65533;6&#65533;&#65533;&#65533;&#65533;\$H&#65533;&#65533;&#65533; wi}s&#65533;z&#65533; &#65533; &#65533;&#65533;&#65533;&#65533;wy&#65533;&#65533; &#65533;+&#65533;&#65533;&#65533;&#65533;q&#65533;&#1964;&#65533;e&#65533;&#65533;Z&#371;&#65533;:V&#65533;&#65533;\&#65533;&#65533;&#65533;&#1122;&#65533;8 bD%&#65533;*v&#65533;&#65533;-&#65533;tH#&#65533;7]C&#65533;&#801;&#65533;I&#65533;&#65533;@&#65533;&#65533;F&#65533;&#65533;&#65533;&#65533;&#65533;#!&#65533;X&#65533;&#1345;q&#65533;M&#65533;&#65533;%&#24598;&#65533;&#65533;3&#65533;&#65533;&#65533;&#65533;&#65533;[&#65533;&#65533;&#65533;?&#65533;J&#65533;&#65533;&#1653;&#65533;&#65533;&#65533;&#65533;K&#65533;K&#65533;&#65533; &#65533;e%&#65533;&#235;b855y&#65533;&#1465;&#65533;&#65533;j&#65533;&#65533;&#65533;&#1989;&#65533;	&#65533;&#65533;&#65533;&#65533;>0&#65533;&#65533;&#65533;0&#65533;&#65533;jYx&#65533;&#65533;[-&#65533;&#65533;&#65533;j6&#65533;I7l&#65533;*yo&#65533;1&#997; vtVF&#65533;&#65533;[&#65533;&#65533;&#65533;[&#65533;&#65533;&#65533;$@&#65533;21&#65533;=}&#65533;\&#65533;$&#65533;
 +/P&#65533;&#58474;H&#65533;&#65533;X&#65533;glq1K&#65533;&#65533;&#65533;B&#1644;&#65533;W&#65533;&#65533;}&#65533;&#65533;kb&#65533;&#65533;^&#65533;&#65533;S&#65533;&#65533;&#2018;&#65533;d&#65533;\b&#65533;K&#65533;W]&#65533;&#1390;&#65533;&#65533;&#65533;V&#65533;&#65533;dz1&#65533;&#65533;&#65533;+zXz&#65533;vZV?9&#65533;`U&#65533;J&#65533;&#65533;&#65533;>e&#65533;WX&#65533;G&#65533;&#65533;&#65533;7&#65533;+&#65533;N&#65533;I&#65533;&#65533;&#151;6&#65533;FA&#65533;T&#65533;.&#65533;&#65533;&#65533;&#65533;G1&#65533;&#65533;&#65533;&#65533;&#65533;&#65533;&#65533;&#65533;nZf{&#65533;&#65533;&#65533;d1&#65533;X}&#65533;&#65533;&#65533;&#65533;&#65533;&#65533;&#65533;X&#65533;&#65533;Q`*&#65533;D&#65533;&#65533;&#65533;1&#65533;&#65533;`&#65533;&#65533;&#1310;&#65533;&#65533;a&#65533;&#65533;&#65533;&#65533;&#65533;W&#65533;|&e&#65533;1&#65533; &#65533;&#65533;5&#65533;{&#65533;[&#65533;&#65533;&#65533;&#65533;&#65533;ln&#65533;cZ&#65533;&#65533;&#65533;&#590;H&#1380;X&#65533;&#65533;E&#65533;&#65533;&#65533;<&#65533;&#65533;_i&#65533;&#65533;&#65533;&#65533;&#65533;&#380;&#65533; &#65533; &#65533;:&#65533;&#65533;&#1355;&#65533;2&#65533;PM&#65533;&#65533;&#65533;L&#65533;&#1863;\&#65533;T[K&#65533;&#65533;&#65533;n&&#65533;&#65533;r&#1463;/&#65533;?&#65533;&#65533;}&#65533;n&#65533;&#65533;&#65533;&#65533;&#65533;&#65533;&#65533;&#65533; &#65533;&#65533;&#65533; &#65533;&#65533;&#65533;8&#65533;&#65533;&#65533;&#65533;&#65533;~&#65533;S&#65533;&#65533;&#65533;&#65533;k}m<&#65533;glR&#65533;z&#65533;&#65533;YqG&#65533;&#65533;&#65533;&#348;{&#65533;|K&#65533;3&#65533;&#65533;&#65533;4&#65533;;&#65533;'0[i;I(&#65533;&#65533;ER&#65533;R&#65533;6&#65533;&#65533;&#65533;&#65533;e
I&#1654;&#65533;&#65533;&#65533;&#65533;&#65533;jT76&#65533;&#65533;[&#65533;&#65533;&#65533;&#1782;pA&#65533;A&#65533;&#65533;*&#65533;&#65533;<&#65533;|&#65533;&#1693;&#65533;rt&#818;F>&#65533;&#65533;&#65533;G&#65533;&#65533;&#65533;&#65533;W&#65533;&#65533; &#65533;7&#65533;#&#65533;&#65533;&#65533;&#65533;&#65533;&#65533;&#65533;&#65533;&#65533;&#65533;oxM~+&#65533;&#65533;&#65533;&#311;&#65533;9&#65533;&#1243;&#65533;&#65533;&#65533;&#65533;&#65533;&#65533;&#65533;(&#65533;&#65533;&#65533;>^V&#65533;&#65533;&#65533;&#65533;V&#65533;dr&#65533;&#65533;&#65533;&#65533;;(&#634;&#65533;&#65533;&#65533;z&#65533;`&#65533;&#65533;&#65533;&#65533; &#1518;a&#65533;l58&#65533;&#65533;&#65533;&#65533;M&#65533;&#65533;&#65533;4BSsc&#65533;&#65533;&#65533;~&#65533;&#65533;UN&#65533;&#65533;\&#65533;I&#65533;&#65533;?OS&#65533;&#65533;&#65533;&#65533;&#65533;R&#65533;i&#65533;&#65533;&#65533;{I&#65533;&#65533;&#65533;}Z&#65533;}&#65533;&#65533;2L&#65533;&#65533;(&#65533;&#65533;>&#65533;r}&#65533;&#65533;&#65533;M&#65533;&#65533;5&#884;72&#65533;&#65533;$&#65533;&#65533;'&#65533;&#65533;=&#65533;&#65533;&#65533;&#65533;&#65533;&#299;W&#65533;r{&#65533;&#65533;'&#65533;>&#65533;&#65533;&#65533;x]&#65533;&#65533;&#65533;&#65533;&#65533;&#65533;5&#65533;&#65533;V&#65533;&#65533;&#65533;<&#65533;&#65533;(&#65533;:Qq]&#65533;i&#65533;&#1522;&#65533;&#65533;&#65533;S&#65533;&#65533;txmu&#65533;:&#65533;&#65533;S	Y-&#65533;s>K&#65533;l&#65533;Q&#65533;p&#65533;&#65533;u~&#234;&#65533;&#65533;&#65533;&#65533;&#65533;&#65533;&#65533;7V&#65533;c&#65533;&#43779;&#65533;G&#65533;l&#65533;z&#65533;&#65533;}&#65533;]&#65533;&#65533;&#65533;&#59078;&#65533;;Z&#65533;9&#65533;Tk&#65533;T&#65533;&#65533;u&#65533;&#65533;Z&#65533;I(&#1341;&#65533;&#65533;'&#65533;&#65533;&#65533;&#65533;e&#65533;&#65533;&#65533;|;	&#65533;z&#65533;&#1850;3&#65533;&#65533;&#65533;@'&#65533;q&#65533;&#65533;&#65533;&#65533;KS&#65533;&#65533;S&#65533;&#65533;e&#65533;/&#65533;2m&#65533;w&#65533;&#65533;T*&#65533;%&#65533;&#65533;@x&#65533;&#65533;8&#65533;&#65533;&#65533;j6k&#65533;&#65533;VN&#65533;&#65533;&&#65533;&#65533;&#65533;]&#65533;&#10023;&#65533;&#65533;&#65533;&#65533;&#1985;k&#65533;3\&#65533;Vz=&#65533;z>&#65533;&#65533;Yu&#65533;0&#65533;&#825;6&#15482;&#65533;&#65533;&#65533;\&#65533;r&#65533;&#65533;&#65533;&#65533;/2&#65533;&#65533;)&#65533;&#65533;p&#65533;>&#65533;OJ&#65533;]B&#65533;>&#65533;b&#65533;"c&#65533;>&#65533;]N&#65533;&#65533;&#65533;R\&#65533;e&#1854;e&#332;8&#65533;'j&#65533;%}W&#65533;&#65533;D&#65533;&#65533;'&#65533;k&#65533;&#65533; &#65533;f&#65533;&#65533;&#65533;L70&#65533;&#65533;&#65533;v&#65533;&#65533;g&#65533;&#65533;Y&#65533;&#65533;&#65533;&#65533;w:]&#1046;!&#65533; .&#65533;&#65533;J&#65533; &#65533;d &#65533;&#65533;$&#65533;>x&#1757;/J&#65533;&#65533;i|&#65533;4&#65533;@&#65533;y&#65533;&#65533;&#65533;:&#65533;&#371;&#65533;X&#65533;u&#65533;]k&#65533;&#65533;.&#65533;~}&#65533;y&#65533;e,&#65533;&#57386;&#65533;'&#65533;v&#65533;&#11434;&#65533;Gy&#65533;&#65533;&#65533;&#65533;C&#65533;&#65533;&#65533;&#65533;h;&#65533;&#65533;+G&#65533;z&#65533;&#65533;&#1333;s&#8921;u&#65533;=&#65533;&#864;&#65533;&#65533;`&#65533;+&#65533;&#65533;&#65533;zm &#65533;>&#65533;~&#65533;W&#65533;&#65533;7&#65533;&#65533;xN&#65533;Q%&#65533;&#65533;&#65533;^{&#65533;ibq&#174;N&#65533;&#65533;&#65533;zz #&#65533;&#65533;:&#65533;&#65533;&#65533;mU5+&#65533;&#65533;&#65533;Kf&#65533;&#65533;	y&#65533;W)&#65533;&#65533;&#65533;s&#65533;W|E&#65533;m;F&#65533;&#65533;Ecwx#&#65533;&#65533;m&#65533;&#65533;&#65533;70&#65533;&#65533;&#65533;Pl|&#65533;&#760;&#65533;&#65533;&#65533;M|&#65533;Z&#65533;&#65533;&&#65533;&#65533;.&#65533;&#65533;,B4&#65533;A)Z&#1170;&#65533;&#65533;&#65533;&#65533;vK&#65533;&#65533;k&#65533;&#65533;Ciq&#968;u]b&#65533;h&#65533;&#65533;Ne&#65533;i*!&#65533;N&#65533;7p1&#65533;Y&#65533;&#65533;&#65533;<=&#65533;&#65533;&#65533;x&#65533;JE&#65533;]&#1845;&#65533;a&#65533;(~fpp>&#65533;$&#65533;&#65533;&#65533;&#65533;O&#65533;&&#65533;b&#65533;&#65533;-F&#65533;&#65533;0#&#65533;*VX&#65533;&#65533;zI&#65533;&#65533;&#65533;i&#65533;&#65533;&#65533;l&#1096;&#65533;i&#65533;s,&#65533;&#515;t&#65533;@&#65533;&#65533; &#65533; &#65533;H&#65533;;&#65533;&#65533;&#65533;;7Y&#1262;$&#65533;&#65533;&#65533;&#65533;&#65533;`	<
&#1450;&#65533;&&#65533;&#65533;&#65533;5&#65533;&#20860;&#1073;&#65533;F0q&#1203;?&#65533;&#65533;&#65533; ,&#65533;&#1056;&#65533;&#65533;&#65533;&#65533;&#65533;&#65533; ,&#65533;&#1059;&#65533;&#65533;>?&#65533;&#65533;&#65533;S&#65533;&#65533;}&#65533;{;&#1482;$&#65533;&#1696;&#65533;d&#65533;rh&#65533;&#65533;&#65533;C&#65533;&#65533;6&#65533;p&#65533;&#65533;&#65533;+&#1894;7Z&#1763;O:&#65533;2	&#65533;0&#65533;&#65533;&#65533;z&#65533;|&#65533;&#65533;"O&#65533;&#65533;_j&#65533;&#65533;&#65533;&#65533;&#65533;&#65533;zeI&#65533;&#65533;&#65533;j&#59364;A&#65533;Aig&#65533;f&#65533;h8''=&#65533;&#65533;&#65533;&#65533;&#65533;&#65533;vZ&#65533;9TI&#65533;_o&#65533;&#65533;V&#65533;&#65533;&#65533;&#65533;A&#65533;&#65533;w&#65533; T&#65533;&#65533; &#65533;&#65533;&#65533;&#65533;&#65533;"&#65533;	!Y8&#65533;kj&#65533;&#65533;&#65533;&#65533;Y&#65533;i&#65533;#&#65533; &#65533;Ga&#65533;&#65533;sR&#65533;PF#&#65533;5D&#65533;T&#65533;&#65533;w&#65533;&#65533;F&#65533;o&#65533;{&#65533;&#65533;&#65533; &#65533;&#65533;QE&#65533;&#65533;QE QE QE QE QE&#65533;x&#65533;&#65533;=/&#65533;:&#65533;&#65533;7mj&#65533;w&#65533;3&#65533;&#65533;K>&#65533;f&#65533;*&#65533;X&#65533;&#65533;n&#65533;&#65533;g&#65533;}&#65533;&#65533;&#65533;&#65533;	&#65533;?&#65533;&#65533;tTP;&#65533; 	&#65533;&#65533;&#65533;&#65533;[&#65533; &#1503;&#65533;j&#65533;&#65533;M&#65533;o&#65533;j&#65533;&#65533;&&#65533;&#65533; &#65533;U&#65533;Q@&#65533;&#65533;&&#65533;7&#65533;5o&#65533;^&#65533;?&#65533;7&#1151;&#65533;&#65533;&#65533;&#65533;&#65533;&#65533; &#65533;WEE s&#65533;&#65533;&#65533;&#65533;&#65533;&#1407;&#65533;My&#65533; &#424;&#65533; &#65533;&#65533;F&#65533;&#65533;&#65533; &#65533;k&#65533;&#65533;5]&#65533;&#65533;R&#65533;_j&#65533;$&#65533;&#65533;&#65533;&#65533;&#65533;&#65533;&#65533;&#65533;&#65533;&#65533;B\x&#65533;&#65533;&#65533;&#65533;&#65533; &#65533;&#65533;&#65533;^&#65533;&#65533;C?&#65533;&#65533;?&#65533;V&#65533;gZ&#65533; &#65533;b&#65533;&#65533;&#65533;'&#65533;jL7&#65533;&#65533;&#65533;?&#65533;&#65533;&#65533;=&#65533;&#65533;&#65533;&#65533;&#65533;3_a_&#452;&#65533; &#65533;&#65533;&#65533;&#65533;&#65533;&#65533;&#65533; &#65533;&#65533;&#65533;&#65533;{&#65533;&#65533;>_&#65533;&#459;&#65533;?3&#65533;?&#65533;Q&#65533;C&#65533; a;&#65533;&#65533;
J&#65533;>&#65533;&#65533;A&#65533;&#65533;&#65533;&#65533;&#65533;&#65533;&#65533;&#65533;&#65533;o&#65533; &#65533;N&#65533;&#65533; B&#65533;&#65533;&#65533;&#65533;&#65533; &#65533;}&#65533;&#65533;r_&#65533;+,&#65533;&#65533;&#65533;&#65533; &#191;Q&#65533;>&#2031;&#65533;QEx&#65533;XQE QE QE QE QE QE QE QET&#65533;&#65533;&#65533;&#65533;&#65533;	&#65533;_&#65533;&#65533;Or&#65533;&#1446;RQWd&#65533;q&#65533;&#65533;,K4pFd&#65533;E&#65533;Vc&#65533;\o&#65533;<C3&#65533;{gj'&#65533;&#65533;&#65533;-'.&#703;&#65533;Ig&#65533;&#65533;98F&#65533; GJ&#43186;>`&#65533;&#65533;V&#65533;A&#65533;~&#65533;&#65533;&#65533;&#65533;&#65533;&#65533;&#65533;&#65533;&#65533; &#65533;&#65533;Z&#65533;J&#65533;&#65533;&#65533;&#65533;&#65533;&#679;&#354;&#65533;&#65533;&#65533;zF&#65533; H&#65533;QT`
u&#65533;&#65533;&#65533;&#65533;D&#65533;d&#65533;|&#65533;r&#761;-&#65533;&#65533;&#65533;&#65533;&#65533;Q&#1505;&#65533;&#65533;]&#65533;&#65533;&#65533;&#65533;&#1768;&#65533;nm&#65533;&#65533;&#65533;&#65533;&#65533;x&#65533;&#65533;1&#65533;&#65533;W
&#65533;=&#65533;&#65533;Wu&#65533;}wR,&#65533;SJ&#65533;&#65533;&#65533;C&#65533;m^&#65533;&#1030;&#65533;&#65533;:LWKy&#65533;&#65533;%&#65533;&#65533;9Ns&#65533;&#65533;(&#35538;x&#65533;Cw&#65533;&#65533;%&#65533;z&#65533;&#1676;&#65533;&#65533;yC[@&#65533;We,r3&#65533;&#65533;&#230;H5&#65533;us&#65533;k &#65533;&#65533;&#65533;&#65533;&#65533;&#65533;&#65533;&#65533;OR&#65533;&#65533;bw6?&#65533;&#65533;2T&#65533;   v&#65533;&#65533;+Zi&#65533;&#65533;!&#65533;&#65533;V|y&#65533;1,&#65533;c&#65533;f9f&#65533;I&#65533;&#65533;tm.&#65533;c5&#1435;g<&#65533;y`Vc&#65533;&#65533;Wh&#65533;+&#65533;&#65533;~&#65533;x&&#65533;NT{v&#65533;&#65533;#&#65533;#l&#65533;&#65533;Bp9&#65533;=Iy&#65533;&#28275;k8&#65533;&#65533;j&#65533;&#65533;&#65533;3&#65533;&#65533;m&#65533;z&#65533;&#65533;&#65533;&#65533;&#65533;}+f&#65533; &#65533;a&#65533;&#65533;&#65533;&#65533;B&#65533;&#65533;&#684;C&#65533;.&#65533;&#65533;@&#65533;&#65533;&#65533;`u9&#65533;{t&#65533;&#65533;m&#65533;;nD&#65533;f&#65533;&#65533;6&#65533;{M&#65533;&#65533;&#827;&#65533;&#65533;Z&#2018;&#65533;&#65533;&&#65533;v&#65533;&#65533;&#65533;&#65533;r&#65533;&#65533;&#65533;&#65533;Z&#65533;&#65533;&#65533;&#65533;&#65533;v&#65533;&#65533;&#65533;"&#65533;lo&#65533;&#65533;q"&#65533;1&#65533;&#65533;&#65533;&#1239;&#1371;]&#65533;&#65533;Y&#65533;l/&#65533;c&#65533;&#65533;bIJv&#65533;&#65533;l&#65533;3&#65533;W&#65533;&#65533;SZ&#65533;&#65533;G&#65533;oO&#65533;&#65533;9&#65533;&#248;
rr&#65533;&#65533;&#65533;&#65533;&#65533;&#65533;&#65533;&#65533;&#65533;&#65533;&#65533;K4||&#65533;&#65533;g,1&#65533;&#65533;Y&#65533;&#65533;ML<A&#65533;&#65533; &#65533;&#65533;&#65533;O&#65533;<&#65533;&#65533;&#65533;&#65533;&#549;]C)&#65533;&#552;M&#65533;&#65533;hp&#65533;&#65533;&#65533;ij&#65533;2&#65533;a&#65533;&#65533;*5&#65533;g&#65533;F]&#65533;&#65533;&#65533;&#65533;&#65533;&#65533;-n&#65533;mF&#1853;v&#65533;?ys&#65533;#&#65533;&#65533;M&#65533;&#65533;&#275;&#65533;;&#65533;0^&#65533;&#65533;`&#65533;|wF&#65533;&#65533;:&#65533;&#65533;&#65533; &#65533;&#65533;&#65533; &#65533;m&#65533; |&#65533;S&#65533;7H&#65533; &#65533;&&#65533;U`&#65533;me1&#65533;&#225;8&#65533;*&#65533; &#65533;&#65533;&#65533;`&#65533;Fn&#65533;&#65533;}&#65533;&#65533;&#65533;&#65533;&#65533;&#65533;hI"D&#65533;&#65533;uDY&#65533; &#65533;l&#65533;&#65533;&#23748;&#65533;&#65533;f&#65533;Q&#65533;[&#65533;&#1451;&#1570;&#65533;#&#65533;&#65533;A&#65533;&-&#65533;L&#65533;I&#65533;<&#65533;M&#65533;&#65533;&#65533;&#65533; &#65533;&#65533;&#65533; &#65533;	^R&#65533;E&#65533;K&#65533;I&#65533;&#1437;&#65533;=~+&#65533;&#65533;h&#65533;w&#65533;{t&#65533;&#1822;&#65533;&#65533;J&#65533;&#65533;&#65533;INH&#65533;&#65533;&#65533;&#65533;Q&#65533;&#65533;R&#65533;nlf,"&#65533;&#65533;&#65533;r&#65533;8&#65533;&#65533;&#65533;&#65533;0&#65533;.+&#65533;>&#65533;IgFWo&#65533;^)&#65533;&#65533;d&#65533;TWM&#65533;&#823;&#65533;"&#65533;0&#65533;&#28102;+k-3&#65533;&#65533;&#65533;~&#65533;K&#65533;&#65533;&#65533;&#1437;&#65533;&#65533;.&#65533;&#65533;&#1863;&#65533;&#65533;o&#65533;h&#65533;Kr&#65533;&#65533;&#65533;&#65533;]&#65533;j>U&#65533;~Y&#65533;&#65533;&#65533;&#65533;:&#65533;B&#65533;&#65533;H["?&#1989;|&#65533;F\&#65533;&#65533;M&#65533;&#65533;&#65533;&#65533;&#65533;_&#65533;&#1931;|&#65533;&#65533;l&#65533;L	&#65533;&#65533;v&#65533;&#65533;p&#65533;&#65533;I&#65533;&#65533;&#282;|_&#65533;&#65533;f&#65533;'&#58104;&#65533;E&#65533;&#65533;&#65533;[&#65533;&#65533;E/v&#65533;&#200;&#65533;1&#65533;&&#65533;i&#65533;-&#65533;OK&#65533;&#1270;&#65533;/&#65533;m'Hg&#65533;&#65533;&#65533;&#65533;f[&#65533;rT&#65533;r&#65533;&#65533;&#65533;P&#1120;&#65533;c&#65533;{8&#65533;EZ&#65533;&#65533;"\&#1737; Q&#65533;
m(v&#65533;&#65533;'9 &#65533;j[k&#65533;M&#65533;U&#65533;&#65533;&#65533;&#65533;&#65533;&#1715;5]JU&#65533;tRG)&#65533;&#65533;&#65533;&#65533;&#65533;.&#65533;&#65533;&#65533;&#1238;S&#65533;&#65533;J&#1190;3&#65533;>&#65533;RM-&#1779;&#65533;&#809;&#65533;fW&#65533;4&#65533;&#65533;&#65533;&#48618;&#65533;&#65533;&#65533;&#65533;]&#65533;&#65533;&#65533;>&#65533;u&#65533;&#65533;k&#65533;&#65533; &#65533;m|&#65533;G&#65533;&#65533;GP&#65533;&#65533;&#1126;w&#65533;I&#65533;D&#65533;&#65533;&#65533;&#65533;&#65533;;C&#1343;&#65533;4&#65533;&#65533;n%&#65533;&#65533;&#65533;_&#65533;~&#65533;&#65533;&#65533;bi&#65533;&#65533;&#65533;&#65533;&#65533;B2&#65533;=us&#65533;O5P&#65533;&#1257;QEY&#65533;&#65533; &#65533;&#65533;&#65533;&#65533;&#65533;7M6&#65533;&#65533;&#65533;&#65533;&#65533;w&#65533;&#65533;&#65533;/&#65533;$&#65533;&#65533;4&#65533;&#65533;&#65533;h&#53516;&#65533;&#1142;{}1&#1443;&#65533;&#65533;v&#65533;&#65533;&#65533;&#65533;ch$&#65533;dTuI&#65533; &#65533;H&#65533;9&#65533;#&#65533;&#65533;]&#65533;&#1878;&#865;&#65533;&#65533;ppR&#65533;&#65533;&#65533;&#65533;&#65533;&#65533;&#65533;&#65533;&#65533;&#65533; &#65533;&#65533;J&#65533;&#65533;KX&#65533;&#65533;&#65533;&#65533;
[&#65533;UQ&#65533;	Wbz&#65533;&#65533;w&#65533;gZ&#65533;]&#65533;t&#65533;&#65533;{Xl.&#65533;_&#65533;?
M&#65533;/&#65533;Zi&#65533;D&#1911;o&#65533;j[&#65533;&#65533;&#65533;3&#65533;&#65533;&#65533;&#65533;iW&#65533;&#65533;&#658;y#&#65533;#8&#65533; x`&#65533;a&#65533;&#40233;&#65533;L&#1141;&#65533;1&#65533;1c&#65533;&#65533;&#65533;G&#65533;&#65533;H#
&#65533;&#1030;&#65533;&#65533;+9&#65533;r&#5505;&#65533;m&#65533;&#65533;r0?0&#65533;n&#65533;&#65533;&#65533;&#65533;&#65533;&#65533;&#65533;L&#65533;H]>y,&#65533;w&#65533;&#65533;U&#65533;&#65533;&#65533;&&#65533;&#65533;yN_v&#600;&#65533;&#65533;
O8&#65533;,jP&#65533;J&#65533;{&#65533;&#65533;&#65533;&#65533;B&#65533;&#1564;L&#65533;R&#65533;&#65533;^&#65533;md&#65533;&#65533;&#65533;&#65533;&#65533;&#65533;&#65533;&#65533;m^&#222436;[&#65533;'&#65533;&#65533;&#65533;Qr&#65533;%&#65533;E&#65533;&#65533;,&#65533;A&#65533;&#65533;&#65533;&#65533;&#65533;{Z&#65533;&#65533;^&#65533;&#65533;M&#1244;&#65533;;=&#65533;j&&#65533;&#65533;&#65533;&#65533;~tP&#65533;&#65533;&#65533;7yx$&#65533;w&#65533;
&#65533;[&#65533; E&#1460;&#65533;+{(&#65533;&#65533;8p&#65533;&#65533;&#65533; 0&#65533;&#467;&#1975;&#65533;&#65533;t&#65533;x#&#65533;d&#65533;5&#65533;"P &#65533;,&#65533;&#65533;&#65533;%&#65533;&#65533; &#65533;&#65533;H&#65533; &#65533;&#65533;&#65533; &#65533;&#65533;?&#65533;/&#65533;&#65533;&#65533;ZG&#65533;&#65533;&#65533; &#65533;V&#65533;&#65533;}&#65533;&#65533;&#65533;&#65533;&#65533; &#2017;&#65533;g&#65533;&#989;&#65533;&#65533;&#65533;&#65533;@&#65533; &#65533;&#65533;g&#65533;&#65533;-#&#65533; c&#65533; &#10863;&#65533;&#65533;Mn&#65533;&#65533;H&#65533;f&#65533;&#65533;&#65533;e&#65533;&#65533;&#65533;&#65533;&#65533;&#65533;&#65533;&#65533;&#65533;&#65533;&#65533;&#65533;%&#65533;&#65533;N;hQ&#65533;FX&#65533;"&#65533;1?&#65533;-K&#65533;t&#65533;X&#65533;p&#65533;&#65533; &#65533;&#65533;>{FO&#65533;&#65533;&#65533;&#65533;&#1829;&#65533;&#65533;h&#65533;R&#65533;.&#65533;!{&#65533;&#65533;\[rq&#65533; t&#65533;F&#65533;Fy&#65533;&#1089;pq$&#65533;D&#65533;j&#65533;#&#65533;&#65533;$c&#65533;O$&#65533;R{&#65533;&#65533;&#65533;&#65533;H&#65533;&#65533;&#65533;&#65533;\&#65533;&#65533;&#1279;&#65533;&#65533;d&#65533;?&#65533;#&#65533;&#65533; &#65533;&#65533;&#65533;&#65533;1&#65533;&#65533;j&#65533;U&#65533;**&#65533;&#65533;0&#65533;&#65533;QEQAEPEPEPEPEPEPEPEPEPEPY&#1471;&#65533;&#65533;&#65533; &#65533;I&#65533;&#1716;k:&#65533;&#65533;C?&#65533;&#65533;?&#65533;R`Y&#65533;&#65533; &#65533;	&#65533; &#65533;5&#65533;&#65533;?&#65533;7s&#65533; ]&#65533;&#65533;&#65533;
&#65533;&#65533;<'&#65533; p&#65533;&#510; &#65533; &#65533;&#65533;&#65533;&#65533;to&#65533;k&#65533;&#567;&#65533;&#65533;&#65533;N<^&#65533;&#65533;&#65533;&#65533;&#65533; &#65533;&#65533;&#65533;&#65533;	&#65533;&#65533; &#65533;RW&#65533;&#65533;?&#65533;&#65533;&#65533; &#65533;K&#65533;&#65533;|&#65533;&#65533;x&#65533;&#65533;&#65533;w?&#65533;&#65533;&#65533;}&#65533;&#65533;&#65533;&#65533;&#65533;&#65533;&#65533; !Yg&#359;&#65533;&#65533;&#65533;	&#65533;&#65533;DX&#65533;&#65533;+&#65533;:&#138;(&#65533;&#65533;(&#65533;&#65533;(&#65533;&#65533;(&#65533;&#65533;(&#65533;&#65533;(&#65533;&#65533;&#65533;&#65533;+h&#65533;&#65533;[&#65533;I>&#65533;rk?P&#65533;#&#65533;&#65533;,&#65533;&#65533;&#65533;&#65533;e&#65533;s&#65533;v&#65533;&#65533;'${U&#65533;,c&#65533;O9&#1637;&#65533;&#65533;&#65533;a&#65533;=&#65533;76&#1889;&#65533;&#65533;&#65533;&#65533;&#65533;&#65533;&#65533;&#65533;&#65533; &#65533;G&#65533;&#65533;&#65533;&#65533;f-&#65533;&#65533;>c&#65533;s&#65533;?&#65533;O&#65533;&#65533;&#65533;&#65533;>p&#65533;&#65533;P&#65533;@]&#65533;&#65533;&#65533;<&#65533; &#65533;W;&#65533;&#65533;&#65533;&#65533;&#65533; &#65533;&#65533;&#65533;&#65533; &#65533;&#65533;S&#65533;w&#1870;&#65533;]&#1967;&#65533;&#65533;W&#65533;x&#65533;G&#65533;R&#65533;&#65533;&#65533;wM3MeVm&#65533;&#65533;&#65533;&#65533; &#65533;}pk&#65533;k&#892;s&#65533; !&#65533;3M&#65533; &#65533;&#65533;j&#65533;{&#65533;_&#65533;7&#65533;:kpj.&#65533;&#65533;&#65533;E&#65533;8&#65533;&#65533;&#65533; &#65533;&#819;n&#65533;&#65533; }1&#65533;E&#65533;&#65533;&#65533;iQ&#65533;'H&#65533;&#1207;&#65533;J&#65533;gwm&#2041;&#1853;&#65533;&#65533;&#65533;&#65533;Q@1x&#65533;G&#65533;&#65533;&#65533;o&#65533;&#65533;J&#65533;&#65533;&#65533; &#65533;&#65533;W-5+&#65533;&#65533;&#65533;&#65533;&#65533;&#65533;,!&#65533;_\&#65533;[xf &#65533;rc&#65533;&#65533;N&#65533;B&#65533;&#61579;&#65533;\/O&#65533;&#65533;&#65533;B&#65533;&#65533;&#65533; &#65533;[L&#65533;&#65533;4&#65533;&#65533;&#65533;-e(&#65533;z&#65533;&#65533;aO&#65533;i&#65533;&#2020;&#65533;3<&#65533;r&#65533;&#65533;&#65533;&#65533;&#65533;@TV/&#65533;5&#65533;&#65533;-J&#65533;&#65533;6\A&#65533;&#65533;2s&#65533;4y&#65533;"&#65533;&#65533;&#65533;&#65533;&#65533;zyv&#1173;&#65533;_&#65533;Eb&#65533; lj1|&#65533;Z&#65533;p&#65533;&#65533;&#65533;&#530;&#65533;&#65533;&#65533;)$&#65533;&#65533;&#65533;&#65533;&#65533;kE&#65533;&#65533;&#65533;&#65533;m&#65533;zY&#65533;&#65533;&#65533;b0 mQY&#65533;&#65533;A&#65533;T&#65533;=Z&#1117;&#65533;*&#65533;&#65533;d&#65533;&#65533;V&#65533;&#65533; &#65533; &#65533;&#65533;&#65533; &#65533;B&#65533;$&#65533;&#65533;A &#65533;&#65533;h&#65533;&#65533;(&#65533;&#65533;(&#65533;&#65533;(&#65533;&#65533;(&#65533;&#65533;(&#65533;.&#65533;&#65533;o&#65533;&#65533;n&#65533;&#65533;&#65533;&#65533;9&#65533;2\&#65533;&#65533;&#65533;|&#65533;&#65533;e&#65533;o&#65533;M&#65533;G &#65533;&#65533;1&#65533;#&#65533;a&#65533;&#1506;&#65533;4&#65533;&#65533;0&#65533;&#65533;Zl(&#65533;&#65533;&#65533;&#931;&#65533;^&#65533;&#65533;>&#65533;&#65533;&#65533;EV&#65533; &#65533;BH&#65533;&#65533;&#65533;&#65533;&#65533;0&#65533;I&#65533;+k>&#65533;&#1674;&#65533;&#65533;FB&#65533;&#65533;&#65533;u&#65533;&#65533;&#65533;&#65533;9%k&#65533;<%.g~&#65533;W&#65533;&#998;&#65533;&#65533;&#65533;*jZV&#65533;4&#65533;c&#65533;>q&#65533;&#65533;j&#65533;&#65533;&#65533;&#65533;-$&#65533;&#65533;M7M&#65533;{&#65533;7&#65533;&#65533; h8&#65533;*&#65533;&#1810; &#65533;&#1329;&#65533;8&#65533;&#65533;&#65533;&#65533;b&#65533;&#65533;&#65533;&#65533;S"&#65533;&#65533;~j{&#65533;W&#65533;&#65533;&#65533;6&#65533;~&#65533;&#218;&#65533;`8&#65533;&#65533;|&#699;&#65533;&#65533;&#65533;&#65533;'&#65533;&#65533;+&#65533;+&#65533;{&#65533;&#65533;&#65533;&#65533;i&#65533;&#65533;g&#65533;&#65533;g&#65533;&#65533;B3&#65533;&#65533;&#65533;&#65533;&#65533;&#65533;Eq&#65533;&#65533;"&#65533;&#65533;&#65533;&#65533;&#65533;&#65533;&#65533;&#65533;&#918;/xnX&#65533;O&#65533;&#65533;>=&#65533;;f&#65533;X&#65533;{b>&#65533;N&#65533; &#65533;&#65533;&#223;&#65533;0i_&#65533;&#65533;&#65533;$&#65533;v&#65533;&#350;&#65533;c&#65533;%&&#65533;n&#65533;&#65533;&#65533;&#1751;&#65533;&#65533;&#1132;&#65533;&#65533;&#65533;|&#65533;1X&#65533;&#65533;&#65533;xs&#65533;&#65533;+&#65533; #&#65533; &#65533;&#65533;i&#65533;&#65533;u>&#65533;d&#1062;7&#65533;$&#65533;R$&#65533;d&#65533;=EpV&#65533;&#65533;&#65533;&#65533;F&#65533;-&#325;&#65533;Sqq&#65533;&#65533;U&#65533;p1&#1371;&#65533;&#65533;&#1467;&#65533;x_M&#65533;[&#65533;}&#65533;]&#65533;&#65533;&#65533;.&#65533;&#65533;,{&#65533;&#65533;&#65533;&#65533;&#65533;&#65533;&#65533;&#65533;&#65533;k&#65533;&#65533;&#65533;&#65533;&#65533;V&#65533;&#65533;>z&#48724;z&#65533;&#65533;&#65533;&#65533;&#65533;&#65533;C&#65533;>!U&#65533;&#65533;t&#65533;]&#65533;&#1360;&#65533;&#65533;&#65533;{&#65533;`~&#65533;aB&#65533;&#65533;i=&#65533;&#65533;is&#65533;&#65533;&#65533;&#433;ZF~a&#65533;&#65533;&#65533;v&#65533;&#65533;  &#65533;:
&#65533;Z&#65533;m&#65533;&#65533; &#65533;1&#1454;&#65533;&#65533;&#65533; &#65533;&#65533;lq&#65533;Q&#65533;q&#65533;UQ&#65533;:&#65533;+T&#65533;l&#65533;&#65533;AEPEPEPEPEPEPEPEPEPEPEPEPY&#1471;&#65533;&#65533;&#65533; &#65533;I&#65533;&#1716;k:&#65533;&#65533;C?&#65533;&#65533;?&#65533;R`Y&#65533;&#65533; &#65533;	&#65533; &#65533;5&#65533;&#65533;?&#65533;7s&#65533; ]&#65533;&#65533;&#65533;
&#65533;&#65533;<'&#65533; p&#65533;&#510; &#65533; &#65533;&#65533;&#65533;&#65533;to&#65533;k&#65533;&#567;&#65533;&#65533;&#65533;N<^&#65533;&#65533;&#65533;&#65533;&#65533; &#65533;&#65533;&#65533;&#65533;	&#65533;&#65533; &#65533;RW&#65533;&#65533;?&#65533;&#65533;&#65533; &#65533;K&#65533;&#65533;|&#65533;&#65533;x&#65533;&#65533;&#65533;w?&#65533;&#65533;&#65533;}&#65533;&#65533;&#65533;&#65533;&#65533;&#65533;&#65533; !Yg&#359;&#65533;&#65533;&#65533;	&#65533;&#65533;DX&#65533;&#65533;+&#65533;:&#138;(&#65533;&#65533;(&#65533;&#65533;(&#65533;&#65533;(&#65533;&#65533;(&#65533;&#65533;&#65533;d&#65533;&#65533;&#65533;|&#65533;A&#65533;S&#65533;=&#65533;J&#65533;'&#65533;m&#65533;&#65533;&#65533;&#65533; OF|&#65533;G&#4881;&#65533;$&#65533;&#65533;w&#65533;&#65533;Y&#65533;&#65533;-&#65533;&#65533;&#65533;.&#65533;+&#65533;&#65533;&#65533;c&#65533;Ip&#65533;c&#65533;&#65533;&#65533;&#65533;&#186;&#65533;&#65533;u&#65533;&#65533;&#65533;1&#65533; ].&#65533;I&#65533;&#65533;&#65533;b&#65533;&#65533;&#65533;&#65533;#&#642;&#65533;&#65533;&#65533; &#573;/&#65533;&#65533;&#65533;&#65533;,&#65533;&#65533;*&#65533;|&#65533; "&#65533;&#65533;&#65533;&#65533;?&#65533;&#65533;j&#65533;&#65533;&#65533;&#65533;&#65533;&#65533;jnu&#65533;j&#65533;&#65533;^&#65533;iV&#65533;&#65533;&#65533;Uy&#65533;]L&#65533;1 k&#65533;*&#65533;&#65533;&#65533;a&#65533;D&#65533;&#65533;&#65533;E8a&#65533;&#65533;^q&#65533;&#65533;=E y&#65533;&#65533;&#65533;a&#65533;&#65533;z&#65533;2&#65533;.&#65533;dT>&#65533;O&#65533;&#65533;1&#65533;&#65533;\Cu
&#65533;o4sD&#65533;6&#65533;&#65533;Q[&#65533;x*&#65533;c)awwe&#65533;&#65533;&#65533;$&#65533;&#65533; V&#65533;&#65533;&#65533;8&#65533;&#65533;5&#65533;}&#65533;+&#65533;&#65533;Ib]*&#65533;&#65533;L&#65533;{Yc c
#z&#65533;&#65533;Ee&#65533;&#65533;&#65533;(KK]M&#65533;&#65533;&#65533;&#65533;&#65533;g&#65533;&#65533;&#65533;+#+&#1809;&#65533;&#65533;$~ &#65533;LJ5	oo&&#65533;&#65533;&#65533;&#65533;&#65533;&#65533;c&#65533;&#65533;&#65533;"&#65533;7(&#65533;nMz&#65533;&#65533;&#65533;&#65533;PH?&#65533;&#65533;y^&#65533;&#65533;&#65533;B&#65533;c&#65533;&#65533;T&#65533;v&#65533;s&#65533;&#65533;&#65533;&#65533;N&#65533;&#65533;&#65533;&#65533;&#65533;5y
&#65533;\&#65533; n&#65533;Y&#65533;&#65533;&#65533;8M#Zc&#65533;4&#1615;&#65533;&#65533;P&#65533; &#65533;Y&#65533;&#65533;&#65533;&#848;>&#65533;a@4Tq\C2+E*:&#65533;&#661;l&#65533;T&#65533; &#65533;#I&#65533;x&#65533;Ex&#65533;J&#65533;0&#65533;`z&#65533;;&#65533;&#65533;&#65533; &#65533;c&#65533;&#65533; &#65533;&#65533;?&#65533;?&#65533;Z(&#65533;[K&#65533;&#65533;&#65533;&#65533;&#65533;=F&#65533;}&#65533;&#65533; a&#65533;&#65533;&#65533; &#65533;r8y&#65533;&#65533;&#65533;K7?y&#65533;&#1119;p&#65533;&#65533;&#65533;&#65533;&#65533; 5&#65533;E b&#65533; b_&#65533; &#65533;&#1003;&#2043;_&#65533;3G&#65533;&#65533;L8&#65533;&#65533;@&#65533;[O&#65533;?&#65533;&&#65533;E b&#65533;&#65533;$&#65533;&#65533;&#65533;M&#65533;'&#65533;5e{P=&#65533;&#65533;&}s&#65533;&#1511;'&#65533;&#65533;&#65533;o&#65533;&#1923;3&#65533;&#65533;&#65533;a&#65533;f&#65533;}&#65533;?@kj&#65533; &#65533;&#65533; &#65533;&#65533;&#65533;&#65533;&#65533;Q&#65533;&#65533;`&#2047;&#65533;Ylc&#65533;&#65533;&#65533;RE&#65533;m"V &#65533;y8ncxA&#65533; &#65533;Z&#65533;&#65533;C:&#65533;&#65533;$&#65533;&#65533;A&#65533;&#65533;@&#65533;&#65533;4&#65533;&#65533;&#65533;5+9enub~&#65533;&#65533;T&#65533;&#65533;4&#65533;Z),&#65533;(&#65533;&#65533;U/&#65533;E4e&#65533;&#65533;&#65533;&#65533;d&#65533;&#65533;&#65533;C&#1539;&#65533;&#65533;&#65533;6&#65533;&#65533;_&#65533;G&#65533;yMcU9&#65533;23&#65533;1&#65533;&#65533;&#65533;&#65533;&#65533;&#65533;&#65533;  &#65533;&#65533;hj&#65533;&#65533;&#65533;&#65533;o&#65533;&#65533;&#65533;&#65533;?&#65533;&#65533;?&#65533;u&#65533;&#65533;I4&&#65533;&#65533;Y &#65533;&#65533;#}71@TV/&#65533;$&/&#65533;&#65533;I&#65533;&#65533;uH&#65533;`=>dO&#65533;G&#65533;%z4|]^)?&#65533;&#65533;0&#65533;=v&#65533;=&#65533;j&#65533;&#65533;e&#65533;&#65533;&#1676;m%&#65533;&#65533;&#65533;&#65533;k4r&#65533;&#65533;K"1&#186;&#65533;&#65533;h&#65533;QE QY&#65533;&#65533;&#65533;&#884;zd'&#65533;&#65533;d&#65533;&#65533;&#65533;nR]&#65533;&#43566;&#65533;&#1280;;&#65533;A&#65533;KQ=&#65533;&#1975;"&#65533;&#65533;e+&#65533;&#65533;B&#65533;!^&#65533;7R={
&#65533;&#65533;&#65533;&#65533;h b&#65533;)&#306;&#65533;&#65533;&#60415;&#65533;&#65533;&#1758;&#65533;,~ZA&#65533;&#65533;G&#65533;&#65533;cj&#65533;&#65533;&#65533;&&#65533;&#65533;E&#65533;&#65533;E v&#65533;&#65533;&#65533;v[&#65533;&#65533;&#65533;&#65533;o&#65533;_&#65533;&#65533;q&#65533;Q&#65533;q&#65533;TQ&#65533;juV&#65533;X&#65533;+h&#65533;&#65533;(&#65533;&#65533;(&#65533;&#65533;(&#65533;&#65533;(&#65533;&#65533;(&#65533;&#65533;(&#65533;&#65533;(&#65533;&#65533;(&#65533;&#65533;(&#65533;&#65533;(&#65533;&#65533;(&#65533;&#65533;(&#65533;&#65533;(&#65533;&#65533;&#65533;&#65533;1s&#65533; \&#65533;&#65533;&#65533;h&#65533;u&#65533;&#65533;&#65533;.&#65533;6&#65533;&#65533;&#65533;}&#65533; &#65533; &#65533;k&#65533;&#65533;&#65533;n&#65533;&#65533;&#65533;7&#65533;5&#65533;&#65533;&#65533;xO&#65533;&#7119;|A&#65533; !&#65533;&#65533;&#65533;&#65533;&#65533;&#65533;&#1535;&#65533;oS&#65533;&#65533;&#65533;x&#65533;&#65533;&#65533;;3&#65533; %&#65533;?&#65533;&#65533;&#65533; &#1060;&#65533;&#65533;&#65533;&#65533;m&#65533; \&#65533;&#65533;
&#65533;&#65533;&#65533; &#65533;F&#65533;&#65533;&#65533;&#65533;&#65533;)+&#65533;&#65533;&#65533;&#65533;&#65533;%&#65533;B&#65533;&#65533;&#65533; &#65533;O&#65533;+&#65533;&#65533;&#65533;&#65533;&#65533;&#65533;EW&#65533;u&#65533;Q@Q@Q@Q@Q@&#65533;.&#65533;&#65533;&#65533;+q&#65533;i&#1430;&#65533;&#65533;&#65533;!&#65533;&#65533;9f&#65533;&#65533;&#65533;I&#65533;&#65533;&#65533; &#65533;_l?&#65533;)&#65533;&#65533;a&#65533;&#65533;Uz&#65533;&#65533;&#65533;&#65533;&#65533;&#65533;&#65533;&#65533;&#415;&#65533;/i&#65533;e&#65533;&#65533;&#65533;&#65533;&#65533;&#65533; #&#65533;?&#65533;&#65533;&#65533;&#65533;5&#65533;W;&#65533;&#65533;&#65533;&#65533;&#65533;&#65533;s&#65533; &#65533;MtU&#65533;&#65533;W5&#65533;ic&#65533;@&#65533;T&#65533;Y&#65533;&#65533;5p&#65533;%O&#65533;&#65533;8>&#65533;&#65533;WKX&#65533;&#65533;&#65533;&#65533;&#1033;&#65533;&#65533;1&#65533;&#65533;&#1721;&#65533;&#65533;&#65533;F8&#65533;&#65533;&#65533;&#1408;6h&#65533;w&#65533;'_&#1273;&#65533;u&#65533;y&#65533;o&#65533;&#65533;'&#65533;2&#65533;&#65533;&#65533;m&#65533;&#65533;s\&#65533;&#65533;&#65533;&#65533;&#65533;I&#65533;&#65533;&#65533;&#65533;&#65533;*&#65533;&#65533;Gp1&#65533;&#65533;<PEEs&#65533;&#65533;Y&#65533;3^&#65533;&#65533;&#65533; &#65533;(&#65533; &#65533;&#65533;&#65533;&#65533;3i?&#65533;&#65533;&#65533;@w&#65533;&#65533;&#65533;&#65533;&#65533;2&#65533;`A&#65533;&#65533;&#65533;&#65533; &#65533;j Z&#65533;&#65533;h&#65533;V&#65533;&#65533;&#65533;&#65533;&#65533;Y&#65533;,d&#65533;P,&#65533;I&#65533;&#65533;&#65533;Q@&#65533;x#&#65533;`&#65533;&#65533;P&#65533;&#65533;&#65533;M0&#65533;&#65533;&#65533;=&#65533;U&#65533;&#65533;&#65533;8&#65533;
o&#65533;!&#65533;&#65533;|&#65533;v&#65533;&#65533;&#65533;\t&#65533;&#65533;e&#65533;&#65533;&#65533;9&#65533;?&#65533;&#65533;"&#65533;*(&#1006;|o&#65533;&#65533;'&#65533;L&#65533;X&#65533;F&#65533;$&#65533;&#65533;&#65533;Z&#65533;*&#65533;&#65533;&#65533;4>X#<&#65533;&#65533;b>S&#65533;&#65533;&#65533;&#65533;&#65533;&#19933;&#65533;mV&#65533;H&#65533;&#65533;&#65533;5Xf&#65533;K&#65533;BX&#65533;&&#65533;B&#65533;&#65533;W&#65533;&#65533;%&#65533;&#65533;&#65533;\&#65533;}&#65533;&#822;W&#65533;&#65533;}&#65533;&#65533;a&#65533;&#732;~?&#896;0c&#65533;u&#65533;&#1442;&#65533;L&#65533;u&#65533;&#65533;nc7&#65533;&#65533;s&#65533;&#65533;)&#65533;~&#65533;9&#65533;&#65533;&#65533;
x&#65533;&#65533; l&#65533;&#65533;&#65533;&#65533;&#916;g&#65533;>q&#65533;X&#65533;&#65533;])&#65533;>&#65533;h&#65533;7&#65533;2&#65533;&#65533;bH&#65533;b	&#65533;p&#65533;.&#65533;OY&#65533;&#65533;&#65533;Ht	]&#65533;&#65533;C&#65533;W&#65533;&#65533;f&#65533;a&#65533;&#65533;&#65533;2&#65533;&#65533;&#27944;N&#65533;&#65533;V&#65533;w&#65533;z&#65533;8&#65533;[P&#65533;&#65533;&#65533;&#65533;&#65533;ld&#65533;&#524;"&#65533;I&#65533;;U&#65533; T2pK`tU$&#65533;&#65533;&#65533;G(&#65533;&#65533;:&#65533;{&#65533;##&#65533; C&#65533;i&#65533;&#65533;&#65533;&#65533;&#65533;&#1588;&#65533;&#65533;I&#594;&#65533;&#65533;,&#65533;&#65533;G=&#65533;&#245;&#65533;a&#65533;j&#65533;>i&#65533;&#971;&#65533;&#65533;&#65533;X<[&#65533;&#65533;&#65533;j+V&#65533;&#596;&#65533;,&#65533;GIq&#65533;&#65533;&#65533;k!*{&#65533;&#65533;#&#65533;&&#65533;G&#65533;&#65533;"&#65533;&#1325;W#;d&#65533;#&#65533;&#65533;&#65533;&#1301;&#65533;&#65533;&#65533;Z&#65533;&#65533;sm	v&#65533;-&#65533;1&#65533;d&#65533;&#65533;sN&#65533;B.J[&#65533;x&#65533;X&#65533;&#65533;:V&#65533;i]>&#65533; #&#65533;&#65533;&#65533;&#65533;&#65533;&#65533;&#65533;kq&#65533;&#65533;&#65533;8`&#65533;EM\?&#65533;t&#65533;Km6&#65533;&#65533;~&#1128;&#65533;&#65533;Wxde &#65533;&#65533;)&#65533;)t&#65533;;}B&#65533;&#65533;//m&#65533;3F &#65533;&#65533;&#65533;&#65533;s&#65533;&#65533;&#65533;\&#65533;&#65533;&#65533;&#65533;&#65533;&#65533;&#65533;p3Q&#65533;&#65533;&#1530;&#65533;&#65533;&#65533;&#65533;v&#65533;W:4&#65533;F&#65533;&#65533;<&#65533;&#65533;&#65533;[&#65533;}&#65533;D&#65533;Lt&#65533;C-&#1981;a}gn.&#65533;o^&#65533;&#65533;K&#65533;Sj&#65533;&#65533;W$&#65533;&#65533;1&#1962;&#65533;&#65533;&#65533;Z&#65533;8&#65533;&#65533;&#65533;T&#65533;&#65533;&#65533;F&#65533;&#65533;7&#65533;uW3q&#65533;x&#65533;&#65533;Q&#65533;&#65533;kM,&#65533;&#65533;H&#65533;&#65533;y0m&#65533;~_&#65533;&#65533;g&#65533;&#65533; W&#65533;&#65533;&#65533;&#65533;4&#65533;3&#65533;&#65533;E&#65533;&#65533;~q&#65533;RCw&#65533;=kIr&#65533;[C&#65533;&#65533;&#65533;m&#65533;9&#65533;&#65533;^&#65533;GmEqg&#65533;&#65533;>&#65533;&#65533;v:D&#1259;F&#65533;r&#65533;&#65533;&#65533;tJ&#65533;&#65533;d&#65533;8~&#65533;&#65533;&#65533;<W&#65533;&#65533;e&#65533;m;&#65533;>&#65533;&#65533;&#65533;&#65533;hO&#65533;EO&#65533;U&#65533;9a&#65533;&#65533;&#65533;&#65533;&#59950;kN&#65533;&#65533;F&#65533;}s&#65533;z&#65533;&#324;bf&#65533;&#65533;&#65533;3);&#65533;0&#65533;C&#65533;&#65533;b&#65533;&#65533;&#65533;&&#65533;&#65533;Z&#65533;+&#1544;&#65533;&#65533;&#65533;&#65533;&#65533;&#65533;&#65533;&#65533;&#65533;&#65533;&#65533;z&#65533;&#65533;&#65533; &#65533;&#65533;&#65533;&#65533; &#65533;&#735;&#65533;&&#65533;&#65533;@&#65533;&#65533;]&#65533;&#65533;&#65533;\&#65533; &#65533;4&#58341;&#65533;R,&#65533;&#65533;m&#65533;&#1256;&#1709;<
&#65533;@H&#65533;&#65533;&#65533;m&#65533;i&#65533;Y&#65533;y,I&#65533;r=FT&#65533;&#65533;p=_&#65533; &#65533;
&#65533;&#65533;&#65533;&#65533;&#65533;e&#65533;&#65533; G&#65533; W?&#65533;.&#65533;s&#65533; .&#65533;&#65533; &#65533;&#65533; &#65533;n&#65533;{-CT&#65533;&#65533;&#65533;&#65533;m&#65533;~=6&#65533;]L&#65533;0]&#65533;^O2&#65533;s&#65533;5&#65533;&#65533;o&#46122;&#65533;q&#65533;&#65533;9&#65533;&#65533;&#65533;&#65533;px>&#65533;&#65533;&#65533;B&#65533;&#65533;&#62332;&#1403;O&#65533;&#65533;Vq&#65533;&#65533;Z&#65533;&#65533;&#65533;&#65533;&#65533;! &#65533;v&#65533;&#65533;&#65533;1&#65533; &#1870;
o&#65533;0}&#65533;&#7794;&#65533;&#65533;1&#65533;vR[,&#65533;&#65533;,&#65533;&#65533;_&#65533;&#65533;]&#65533;&#65533;&#65533;&#65533;M&#65533;&&#65533;w&#65533;}&#65533;&#65533;&#65533;9"&#65533;y'bR&#65533;<&#65533;v&#65533;&#65533;`F&#65533;&#65533;&#65533;?&#65533;:
&#65533;Xi&#65533;Ei&#65533;(&#65533;&#65533;&#65533;&#65533; q&#1466;ha&#65533;&#65533;&#65533;&#65533;8&#65533;B&#65533;(&#65533; v&#65533;&#65533;&#65533;m&#65533;&#65533;&#65533;w&#65533;&#65533;n&#65533;|:.&#65533;&#65533;?&#65533;&#65533;&#65533;&#65533;&#65533;&#65533;&#65533;I'$&#65533;R{&#65533;&#65533;&#65533;+D&#65533;VF&#65533;$&#65533;&#65533;&#65533;(&#65533;0&#65533;&#65533;( &#65533;&#65533;( &#65533;&#65533;( &#65533;&#65533;( &#65533;&#65533;( &#65533;&#65533;( &#65533;&#65533;( &#65533;&#65533;( &#65533;&#65533;( &#65533;&#65533;( &#65533;&#65533;( &#65533;&#65533;( &#65533;&#65533;( &#65533;&#65533;_&#65533;\&#65533; &#65533;$&#65533;mZ5&#65533;k&#65533; !&#65533;&#65533;&#65533;&#65533;&#873;0,&#65533;&#452;&#65533; &#65533;&#65533;&#65533;&#65533;&#65533;&#65533;&#65533; &#65533;&#65533;&#65533;&#65533;}&#65533;}&#65533; &#65533; &#65533;k&#65533;&#65533;&#65533;n&#65533;&#65533;&#65533;7&#65533;5&#65533;&#65533;[&#65533;&#65533;~&#65533;/x&#65533;&#65533;&#65533;&#65533; &#65533;F&#65533;&#65533;&#65533;&#65533;&#65533;)+&#65533;&#65533;&#65533;&#65533;&#65533;%&#65533;B&#65533;p?&#65533;Q&#65533;C&#65533; a;&#65533;&#65533;
J&#65533;>&#65533;&#65533;A&#65533;&#65533;&#65533;&#65533;&#65533;&#65533;&#65533;&#65533;&#65533;&#65533;&#65533; 
&#65533;G&#65533;&#65533;~&#65533;&#65533;,QE&#65533;aEPEPEPEPX~(&#65533;N&#65533;&#65533;&#65533;&#65533;&#65533;&#65533;%&#65533;&#65533;@v&#65533;&#65533;&#65533;"F\b&#65533;&#65533;&#65533;[l&#65533;&#65533;t&&#65533;)&#65533;&#223;n&#65533;&#65533;&#65533;}`vTqm&#65533;&#65533;&#65533;zVU&#65533;&#65533;&#65533;&#65533;&#65533;1&#65533;&#1781;5&#65533;&#65533;&#65533;&#65533;_&#65533;C&#65533;&#65533;4&#65533;%&#65533;*&#65533;&#65533; b&#65533;E&#65533;V&#65533;&#65533;&#65533;&#65533;9&#65533;zX&#65533;&#65533;w&#65533;&#65533;&#65533;&#65533;k&#65533;&#65533;2L'&#65533;]-U&#65533;&#1260;&#65533;;s&#65533;&#65533;M&#65533;&#209;&#65533;P}&#65533;c&#65533; &#65533;*&#65533;&#65533;&#65533;&#65533;&#65533;&#65533;O&#65533;P3y&#65533;'&#65533;&#65533;y9&#65533;&#65533;&#65533;&#65533;gEEs&#65533;l&#65533;>&#65533;&#65533;&#65533;i&#65533;j&#65533;&#65533;&#65533;d&#65533;&#65533;b&#65533;&#65533;&#65533;d&#65533;&#65533;&#65533;&#65533;h&#65533; &#65533;&#65533;8w{&#65533;kv&#65533;&#65533;&#282;t&#65533;}?y&#65533;7<&#65533;&#65533;&#65533;E tTW;&#65533; 	&#65533;S&#65533;&#1516;-&~&#65533;&#65533;c>&#65533;&#65533;&#65533;S&#65533;En&#65533;q&#1404;W&#65533;G,2&#65533;x&#65533;F]H&#65533; &#65533;&#65533;&#65533; &#65533;&#65533;(&#65533;<&#65533;9di$&#65533;&#65533;&#65533;3i&#65533;I&#65533;I&#65533;L>	&#65533;T&#65533;&#65533;o&#65533;a&#65533;}?Q&#65533;&#65533;&#65533;&#1870;'T\&#65533;8&#65533;I&#65533;&#65533;CE s&#65533;&#65533;&#65533;][&#65533;&#65533;w&#65533;&#65533;&#65533;H:&#65533;m$wG=&#65533;&#65533;&#65533;&#65533;&#65533;&#1871;AG&#65533;o&#65533;->KO[]&#65533;&#19879;d&#65533;&#65533;I&#65533;c&#65533;	&#65533;&#65533;&#65533;&#65533; &#65533;&#65533;&#65533;ZL&#65533;&#65533;&#65533;&#65533;&#65533;c&#65533;&#1865;[9&#65533; x&#65533;&#65533;&#65533;A&#65533;&#65533;[&#65533;j9&#65533;&#65533;&#65533;&#65533;&#65533;(&#21114;&#65533;&#65533;&#65533;`&#65533; f&#65533;:&#65533;&#713;n&#65533;S&#65533;&#65533;&#65533;&#65533;&#65533;W&#65533;'&#65533;&#65533;>&#65533;&#65533;QPY^&#65533;&#65533;q&#65533;Z&#65533;$&#65533;A&#65533;c&#65533;&#65533;Ayb&#65533;M&#65533;&#65533;&#65533;&#65533;&#65533;L&#65533;Tb&#65533;&#807;r&#65533;&#65533;&#65533;&#65533;&#65533;t&#65533;&#65533;p&#65533;&#65533;&#65533;&#65533; &#65533;0&#65533;o&#65533;&#65533;kQ&#65533;[h&#65533;&#65533;&#65533;Z&#65533;BD&#65533;&#65533;Q&#65533;">twS&#65533;Rvs&#65533;&#65533;&#65533;&#65533;&#65533;&#65533;>&#1121;&#1516;`G&#65533;&#65533;&#65533;&#65533;9(&#65533;&#65533;&#65533;v'9&#1747;&#65533;&#65533; "&#65533;&&#65533;&#65533;&#65533;B&#65533;&#65533;&#65533;&#65533;&#65533;}X&#65533;<&#65533;&#65533;&#968;&#65533;&#65533;Z%&#402;&#65533;&#18853;&#65533;[&#65533;Y&#65533;&#65533;&#65533;&#65533;&#65533;&#65533;b&#65533;b=iS&#65533;&#65533;E)^&#65533;&#65533;&#65533;t&#65533;&#65533;eJ&#65533;&#65533;U&#65533;&#65533;&#65533;&#65533;M6&#1299;L&#65533;!&#1250;T&#65533;''s&#65533;&#65533;&#65533;I&#65533;;L&#65533;c&#65533;&#65533;8&#65533;u&#65533;a&#65533;iz&#65533;&#65533;w&#65533;f&#65533;#&#65533;dDv]N&#65533;Q&#65533;&#65533;~&#65533;g&#65533;$&#65533;m&#65533;/m&#65533;&#65533;R&#65533;&#65533;&#65533;&#65533;&#65533;F4&#65533;&#65533;_&#65533;&#65533; &#65533;F&#65533;&#65533;&#65533;I&#65533;O&#65533;&#65533;&#65533;]z&#65533;&#65533; CR&#65533;u&#65533;&#65533;zw&#65533;&#65533;m&#65533; &#65533;`&#65533;}&#65533;S&#65533;&#65533;W&#65533;&#65533;&#65533;&#65533;[&#65533;o&#370;3&#65533;Vf&#65533;&#65533;&#65533;I`&#65533;&#65533;&#65533; _&#65533;VF&#65533;-&#65533;` &#65533;=&#65533;Y&#1508;&#65533;)ZKoO&#65533;&#65533;&#681;&#65533;c&#65533;&#65533;$&#65533;&#65533;&#2047;&#65533;4&#65533;Uw_&#65533;&#65533;.&#35198;&#65533;&#65533;de&#65533;&#65533;&#65533;&#65533;b&#65533;=Qna&#65533;&#65533;vC&#65533;&#65533;1&#65533;&#65533;z&#65533;&#1255;&#65533;C)&#65533;MO&#65533;\j&#65533;&#995;&#65533;&#65533;d&#65533;&#65533;(-f&#65533;O&#65533;'x_\&#65533;&#65533;7&#65533;&#65533;/&#65533;&#65533;[&#65533;&#65533;}&#65533;&#65533;?&#65533;V$&#65533; &&#65533;0Xi:oU&#65533;u&#65533;g&#65533;&#65533;<&#65533;p&#65533;&#1835;&#65533;Ow&#65533;&#65533;3L&#65533;5&#65533;9&#65533;&#65533; &#65533;&#1712;&#65533;^[&#65533;&#65533;{oPz&#65533;T`&#65533;&#65533;%&#65533;&#1908;&#65533;&#901;q&#65533;"i&#65533;p&#65533;&#65533;/&#65533;&#1203;&#65533;Xm]&#65533;&#1175;S&#65533;bw4-&#65533;&#65533;&#65533;9&#65533;&#65533;&#2004;&#65533;GA&#1721;j&#65533;&#65533;#&#65533;&#1765;&#65533;&#65533;,$&#65533;l&#65533;&#65533;x8&#65533;&#65533;i&#65533;aZ&#65533;&#65533;7}&#65533;&#65533;&#65533;&#65533;&#65533;m&#65533;%v&#65533;&#65533;%g&#65533;&#65533;&#65533;&#65533;&#65533;&#65533;&#65533;k&#65533;&#65533;&#65533;&#65533;&#65533;&#65533;C&#65533;&#65533;&#65533;"M{&#65533;H&#65533;v&#780;d&#65533;&#65533;26&#65533;^&#65533;&#65533;? i&#65533;&#65533;]F&#65533;&#65533;$&#65533;g&I&#65533;&#65533;o:T$cj&#65533;d&#65533;:&#65533;&#65533;&#1482;&#65533;|1&#65533;&#65533;&#65533;_4V&#65533;&#65533;5&#65533;&#65533;&#65533;&#65533;<&#65533;H&#65533;&#65533;&#65533;&#65533;&#65533;a&#65533;m&#65533;&#65533;k&#65533;&#1406;%xf&#65533;&#65533;&#65533;m&#65533;is]3&#65533;K]&#65533;&#65533;f`&#65533;q&#65533;&#65533;&#65533;r&#65533;d x&#65533;JN	3&#65533;F&#65533;q&#65533;O&#65533;k;y&#65533;&#65533;>&#65533;/f&#65533;u+?Y&#65533;&#65533;&#65533;&#65533;'&#65533;v&#65533;&#65533;&#65533;c&#65533;&#65533;&#65533;z&#65533;&#389;&#65533;6&#65533;&#65533;qeoub&#65533;&#65533;a&#65533;&#65533;]\&#65533;&#65533;&#65533;&#65533;&#65533;s&#65533;q&#1498;&#65533;|&#65533;&#65533;&#65533;&#65533;g&#893;&#65533;.n&#65533;O&#65533;XYKr&#65533;&#65533;F`[&#65533;V&#65533;&#65533;&#65533;v&#65533;!&#65533;J&#65533;(5&#65533;&#65533; &#65533;ga&#65533; @&#65533;{&#65533; &#65533;_&#65533;n&#65533;F&#837;&#65533;&#65533;&#65533;f&#65533;&#65533;&#65533;&#65533;2yb&#65533;&#284;&#65533;f<&#65533;I,I$&#65533;I&&#65533;&#65533;;&#65533; 	&#65533;&#65533;&#65533;&#65533;&#65533;&#65533;&#65533;&#65533;?&#65533;(&#65533;&#65533;&#65533;L&#65533;&#65533;v&#65533;`&#65533;&&#65533;L	&#65533;n&#65533;&#65533;s&#65533;&#65533;E tTW;&#65533;&#65533;&#65533;&#1053;&#65533;&#65533; &#65533;]&#65533;&#65533; &#65533;&#65533;\&#65533; &#65533;;Q&#65533; &#65533;&#65533;_&#65533;;@&#65533;&#65533; hx&#65533;&#65533;&#65533;&#65533;&#65533;,&#65533;pWQ&#65533;&#65533;&#65533;&#65533;(8&#65533;&#1283;&#65533;P\i&#65533;&#65533;&#65533;SS&#65533;&#65533;d&#65533;&#65533;&#65533;&#1250;H[&#65533;9'r&#65533;&#65533;&#241;8&#65533;)IE]&#65533;)(&#65533;&#65533;&#65533;f&#65533; &#65533;&#65533;!&#143;&#65533;&#65533;UtI/]e&#65533;&#65533;&#65533;&#65533;NR&#65533;O&#65533;&#65533;&#65533;&#65533;~=q&#65533;&#65533;&#65533;Q&#65533;/{qsqyz&#65533;Y&#65533;,@&#65533;;&#65533;&#65533;&#65533;&#65533;&#65533;&#65533;&#65533;z&#65533;n&#65533;&#65533;f&#65533;&#65533;k-o&#65533;&#65533; /&#65533;(&#65533;&#65533;&#65533;&#65533;(&#65533;&#65533; (&#65533;&#65533; (&#65533;&#65533; (&#65533;&#65533; (&#65533;&#65533; (&#65533;&#65533; (&#65533;&#65533; (&#65533;&#65533; (&#65533;&#65533; (&#65533;&#65533; (&#65533;&#65533; (&#65533;&#65533; (&#65533;&#65533; (&#65533;&#65533; (&#65533;&#65533; +:&#65533;&#65533;C?&#65533;&#65533;?&#65533;V&#65533;gZ&#65533; &#65533;b&#65533;&#65533;&#65533;'&#65533;jL7&#65533;&#65533;&#65533;?&#65533;&#65533;&#65533;=&#65533;&#65533;&#65533;&#65533;&#65533;3_a_&#452;&#65533; &#65533;&#65533;&#65533;&#65533;&#65533;&#65533;&#65533; &#65533;&#65533;&#65533;&#65533;{&#65533;&#65533;>_&#65533;&#459;&#65533;?3&#65533;?&#65533;Q&#65533;C&#65533; a;&#65533;&#65533;
J&#65533;>&#65533;&#65533;A&#65533;&#65533;&#65533;&#65533;&#65533;&#65533;&#65533;&#65533;&#65533;o&#65533; &#65533;N&#65533;&#65533; B&#65533;&#65533;&#65533;&#65533;&#65533; &#65533;}&#65533;&#65533;r_&#65533;+,&#65533;&#65533;&#65533;&#65533; &#191;Q&#65533;>&#2031;&#65533;QEx&#65533;XQE QE QE QEEs:&#65533;[&#65533;&#65533;	
3&#65533;uc&#65533;rx&#65533;i+&#65533;I&#65533;&#65533;&#65533;&#65533;&#65533;&#65533;U&#65533;v&#65533;&#65533;&#65533;&#65533;&#65533;{&#65533;&#65533;&#65533;&#65533;&#65533;&#65533;&#65533;&#65533;&#65533;&#65533;?&#65533;Wl&#65533;&#65533;&#65533;[&#65533;0&#65533;3&#65533;&#65533;&#65533;&#65533;&#65533;&#65533;I&#65533;i&#65533;z&#65533;&#65533;&#65533;7&#65533;&#65533;&#65533;&#65533;*Y	#%X09&#65533;@?&#65533;E4&#65533;'&#65533;3&#65533;&#65533;&#65533;&#65533;&#65533;&#65533;Z&#65533;&#65533;&#65533;&#65533;Fn&#65533;&#65533;m'^&#65533;&#65533;&#65533;&#65533;p&#65533;<(&#65533;&#65533;N&#65533;&#2013;&#65533;&#65533;?&#65533;&#65533;&#65533;&#65533;G&#65533;&#65533;&#65533;0&#65533;.}#q&#65533;c=&#65533;&#65533;3&#1482;&#65533;&#65533;&#35374;w&#65533;&#65533;&#65533;&#65533;S&#65533;u&#65533;7<&#65533;&#65533;h&#65533;{&#65533;&#65533;m&#65533;&#65533;&#65533;(&#65533;&#966;&#65533;&#65533;&#65533;U&#65533;L&#65533;&#65533;&#65533;T&#65533;F&#65533;	(V+&#65533;nv4&#65533;&#65533;Ut&#65533;N&#65533;V&#65533;Zm&#65533;&#65533;&#65533;%D&#65533;&#65533;H&#65533;2	j&#65533;
&#65533;&#65533;&#65533;>&#65533;&#65533;&#65533;&#65533;&#65533;&#65533;Z<&#65533;&#65533;&#65533;&#65533;K(&#1629;&#65533;&#65533;$&#65533;&#65533;'&#65533;oQ@&#65533;&#65533;!ZJ&#65533;&#65533;&#65533;&#42384;&#65533;&#65533;&#65533;&#65533;qQ&#65533;E&#65533;*&#65533;`&#65533;&#65533;&#65533;&#65533;A&#65533;&#65533;V(W&#65533;&#65533;h&#65533;&#65533;*&#65533;&#65533;w&#65533;&#65533;`wbI&#65533;I5&#65533;Q@&#65533;&#65533;&#65533;b&#65533;*&#65533;Z#(&#65533;4&#65533;R&#65533;#&#65533;&#65533;P3&#65533;&#65533;&#65533;Hu&#65533;kZ&#65533;[&#65533;&#65533;ok?&#65533;U=K&#65533;&#65533;@&#65533;&#65533;&#35360;-/-&#65533;&#65533;&#65533;O&#65533;&#65533;F&#65533;&#993;&#65533;>&#65533;=b]&#65533;f&#1639;7&#65533;l&#65533;i&#65533;&#65533;|&#65533;&#65533;&#65533;&#65533;&#65533;&#1094;pN0N:&#1306;v&#65533;:]e&#65533;&#65533;)h&#65533;Q&#65533;.&#65533;z&#65533;K&#65533;}&#65533;&#65533;k&#65533;d&#65533;"&#65533;&#65533;&#65533;&#65533;FK1&#65533;&#65533;A{o&#65533;&#178;N_&#65533;m&#65533;&#65533;&#65533;&#65533;&#65533;z&#65533;UA$&#65533;&#65533;&#65533;	&#65533;*&#65533;vW:&#65533;&#65533;>&#65533;&#65533;`&#65533;&#65533;&#65533;;}7&#65533;&#5111;@{&#65533;&#65533;.&#65533;&#65533;&#61031;&#65533;&#65533;&#65533;?&#65533;n&#65533;k&#65533;&#65533;&#65533;&#65533;^&#65533;&#65533;f&#65533;&#65533;H&#65533;&#65533;;(&#65533;&#65533;&#65533;&#65533;&#65533;` teN&#65533;&#65533;&#65533;C&#65533;&#65533;*D&#65533; &#65533;Pju&#65533;&#65533;&#65533;]i&#65533;&#65533;&#65533;&#65533;0=&#65533;&#65533;&#65533;!J&#65533;zpk&#65533;&#65533;&#65533;m&#65533;&#65533;&#65533;b&#65533;Vro"&#65533;K7&#65533;&#65533;&s4&#65533;&#65533;QFN&#1804;&#65533;&#65533;&#65533;R&#65533;;7&#1394;&#65533;8&#65533;xE;F1^&#65533;6&#65533;&#65533;3&#65533;&#65533;&#65533;&#65533;&#65533;&#65533;&#65533;&#65533;&#65533;U&#65533;&#65533;s&#65533;t&#65533;&#65533;&#65533;&#65533;w&#65533;(&#65533;&#65533;I&#65533;Hm&#65533;&#65533;&#65533;&#65533;&#65533;Gv|&#65533;r9&#65533;`&#65533;$&#1421;&#65533;&#65533;&#65533;&#65533;&#65533;`&#65533;&#65533;6&#65533;&#65533;&#65533;|p&#65533;&#1043;&#65533;t&#592;&#65533;Ad&#65533;&#65533;a&#65533;|&#65533;&#65533;&#65533;&#65533;&#65533;~u&#65533;q;&#65533;&#65533;&#65533;&#65533;[&#65533;&#65533;K&#65533;&#65533;s&#65533;&#65533;&#65533;&#65533;&#65533;Xh&#65533;&#65533;{&#65533;&#65533;&#65533;&#65533;&#1403;&#65533;%.&#65533; &#65533;i&#65533;&#65533;&#65533;3&#1661;+c&#65533;z&#65533;<&#234;&#65533;&#65533;&#65533;.&#65533;R&#65533;f&#1247;&#65533;d4&#151;v&#65533;+4&#65533;M&#65533;&#65533;&#65533;&#65533;b&#1082;&#65533;#&#65533;&#65533;&#65533;uQ&#65533;0&#65533;&#65533;&#65533;&#65533;&#65533;&#65533;[G<.92&#65533;r&#65533;J&#65533;&#65533;v&#65533;&#65533;&#887442;V&#65533;&#65533;&#65533;K&#65533;&#1258;&#65533;&#65533;&#65533;&#65533;&#65533;&#65533;&#65533;XN&#65533;&#65533;Dx&#65533;&#65533;&#65533;?#Y&#65533;&#65533;&#65533;&#65533;&#65533;t&#65533;H&#65533;&#65533;&#65533;&#65533;&#65533;F'x&#65533;&#65533;&#65533;OY:&#65533;&#65533;&#65533;;&#65533;&#65533;6&#65533; &#65533;0R&#65533;U{)sE=<&#65533;&#65533;&#1126;UUKE8&#65533;&#65533;yu&#65533;&#65533;&#65533;)&#65533;&#65533;&#180;&#65533;;Oeyk_&#65533;2M&#65533;&#65533;&#65533;8$&#30394;&#65533;$&#65533;R7&#65533;&#65533;&#65533;")f/( {&#65533;Rx&#65533;&#65533;&&#65533;&#65533;*&#65533;&#65533;	$&#65533;&#65533;&#65533;XV&#65533;u&#65533;&#65533;SP@&#65533;]&#65533;&#65533;&#65533;B&#65533; &#65533;px{&#65533;&#1509;y&#65533;lM(&#209;A&#65533;6&#65533;g&#65533;&#65533;t>&#65533;>&#65533;&&#65533;&#65533;U&#65533;-:q\&#65533;&#65533;=d&#65533;QV&#65533;&#65533;&#65533;&#1499;D&#65533;V&#65533;u&#1737;-t&#65533;&#65533; &#65533;<&#65533;&#65533;y&#65533;&#65533;&#65533;Pp&#65533;&#65533;&#65533;&#554;&#65533;>"&#65533;&#65533;&#1113;&#65533;&#65533;K&#1250;f&#65533;U&#65533;t3&#65533;t(&#65533;&kpq&#1204;&#65533;}&&#65533;&#65533;]&#65533;$:}&#65533;&#65533;M&#65533;=&#65533;r2&#65533;O&#65533;&#65533;&#65533; &#65533;H`;&#65533;&#65533;~M&#65533;;&#65533;&#65533;W&#65533;}&#65533;&#65533;&#65533;8P&#65533;&#65533;&#65533;s&#65533;Ec&#65533;&#65533;M&#65533;E&#65533;.&#65533;&#65533;&#65533;1&#1233;`&#65533;W&#65533;&#65533;\)&#65533;&#65533;&#65533;o&#65533;&#65533;&#65533;-&#65533;&#65533;&#65533;&#1769;&#65533;&&#65533;n&#65533;p&#65533;Qh&#65533;&#65533;wQ&#65533;&#65533;&#65533;&#65533;9<&#65533;&#65533;1&#65533;&#65533;&#65533;&#65533;=&#65533;K&#65533;|>&#1250;&#65533;Y&#65533;&#65533;&#65533;FD&#65533;Gg&#65533;&#65533;&#153;&#65533;l&#65533;p&#65533;&#1778;&#65533;~Bq&#65533;&#65533;cT&#65533;=gK&#65533;aI&#65533;]F&#65533;&#65533;'m&#65533;&#65533;S,j&#844;&#65533;#'&#65533;&#65533;&#997;.&#65533;\&#65533;&#65533;'&#65533;&#65533; &#65533;&#65533;D&#65533; &#65533;&#65533;_&#65533;U&#65533;&#65533;?&#65533;&#65533;&#65533;&#65533; &#65533;T&#65533;&#65533;\&#65533;&#65533;&&#65533;Ss&#65533;&#65533;G&#65533;Mm&#65533;&#65533;&#65533;&#65533;&#65533;#&#65533;eYOPA &#65533;&#65533;&#65533;_&#65533; &#65533;&#65533;&#65533;&#65533;&#731;&#65533;&#65533;"}6kp&#1983;&#65533;&#65533;Q<&#65533;&#65533;A&#65533;@&#65533;&#65533;&#65533;&#65533;&#65533;&#65533;K&#65533;?f&#65533;&#65533;Ylv&#65533;&#65533;T&#65533;&#65533;|&#65533;!&#65533;&#65533;&#65533;x&#65533;R&#65533;&#65533;y&#65533;4&#65533;{&#65533;&#65533;;Uiw&#65533;pRF&#65533;&#65533;&#65533;&#65533;&#65533;S&#65533;"SQ&#1257;&#65533;&#65533;&#65533;^&#65533;&#65533;&#65533;.&#65533;y6&#65533;f&#65533;H'G&#65533;?&#1181;oo&#65533;&#65533;wm&#65533;?&#65533;s&#65533;&#65533;@;&#65533;4&#65533;-&#11663;dI&#65533;g'&#65533;&#65533;&#65533;&#1332;&#65533;&#65533;4&#65533;&#65533;&#65533;&#65533;|&#65533;&#65533;&#65533;_&#65533;p&#65533;&#65533;+CP&#65533;&#65533;( &#65533;&#65533;( &#65533;&#65533;( &#65533;&#65533;( &#65533;&#65533;( &#65533;&#65533;( &#65533;&#65533;( &#65533;&#65533;( &#65533;&#65533;( &#65533;&#65533;( &#65533;&#65533;( &#65533;&#65533;( &#65533;&#65533;( &#65533;&#65533;( &#65533;&#65533;( &#65533;&#65533;( &#65533;&#65533;_&#65533;\&#65533; &#65533;$&#65533;mZ5&#65533;k&#65533; !&#65533;&#65533;&#65533;&#65533;&#873;0,&#65533;&#452;&#65533; &#65533;&#65533;&#65533;&#65533;&#65533;&#65533;&#65533; &#65533;&#65533;&#65533;&#65533;}&#65533;}&#65533; &#65533; &#65533;k&#65533;&#65533;&#65533;n&#65533;&#65533;&#65533;7&#65533;5&#65533;&#65533;[&#65533;&#65533;~&#65533;/x&#65533;&#65533;&#65533;&#65533; &#65533;F&#65533;&#65533;&#65533;&#65533;&#65533;)+&#65533;&#65533;&#65533;&#65533;&#65533;%&#65533;B&#65533;p?&#65533;Q&#65533;C&#65533; a;&#65533;&#65533;
J&#65533;>&#65533;&#65533;A&#65533;&#65533;&#65533;&#65533;&#65533;&#65533;&#65533;&#65533;&#65533;&#65533;&#65533; 
&#65533;G&#65533;&#65533;~&#65533;&#65533;,QE&#65533;aEPEPEPTW&#65533;6&#65533;\&#65533;&#65533;b&#65533;R&#65533;&#65533;`	&#65533;&#65533;I}q$q&#65533;m&#65533;5&#801;&#65533;A&#65533; u'&#65533;&#65533;m}&#65533;M*&#65533;!&#65533;&#65533;&#65533;^q&#65533;iw&#65533;&#65533;=X&#65533;&#65533;&#65533;c$&#65533;m&#65533;&#65533;8&#65533;9K&#2007;/E&#65533;&#65533;&#65533;f2&#65533;&#65533;&#65533;&#65533;o&#65533;&#65533;~&#65533;ws&#65533;&#65533;&#65533;&#65533;&#65533;J&#65533;&#65533;&#65533;S&#65533;&#65533;d&#65533;&#65533;e&#65533;{&#65533;&#65533;-&#773;~&#65533; &#65533;_&#65533;*swqq&#65533;G&#65533;mN&#65533;k(&#65533;&#65533;&#65533;y&#65533;T&#65533;S&#65533;&#65533;&#65533;jlt4U-7Y&#65533;&#65533;&#65533;&#65533;]/R&#65533;&#65533;&#65533;3&#65533;&#65533;&#65533;u&#65533;)&#65533;%I&#65533;&#65533;&#65533; RP-&#65533;&#65533;xO&#250;&#65533;&#1146;&#65533;t=:&#65533;&#65533;&#65533;&#65533;Y&#65533;&#1537;&#65533;d&#65533;&#65533;&#65533; F&#65533;&#65533;c&#1433;S&#65533;w%&#65533;l&#65533;R6P[&#65533;&#65533;&#65533;&#65533;&#65533;&#65533;&#65533; &#65533;&#65533;&#65533;&#65533;&#65533;&#65533;&#65533;O&#65533;&#65533;A&#65533;&#720;&#65533;rs&#65533;&#65533;Y&#65533;&#9201;&#65533;&#65533;&#65533;&#65533;Pj&#65533;m&#65533;K&#65533;[&#65533;F&#65533;[&#65533;&#65533;-&#65533;}&#65533;q&#65533;&#65533;&#65533;EE s&#65533;&#65533;&#65533; &#65533;&#65533; &#65533;&#65533;&#65533;&#65533;0&#65533;=&#65533;&#1753;&#65533;
&#65533;&#1793;&#65533;n+_N&#65533;&#65533;&#65533;kQsc:&#65533;%r&#1539;&#65533;&#65533;j&#65533;dj:&#65533;&#65533;B&#65533;se&#65533;&#65533; &#65533;
]Xz:d&#65533;&#65533;&#65533;(^&#65533;&#65533;&#65533;&#65533;K&#65533;&#65533;M;Y&#65533;/$&#65533;$.Z+&#65533;HR@&#192;	({d&#65533;&#65533;H&#1632;&#65533;/&#65533;\j&#65533;&#65533;&#65533;i&#65533;&#65533;&#65533;&#65533;xIS&#65533;&#65533;&#65533;&#65533;l&#65533;&#65533;&#65533;&#65533;j&#65533;5&#65533;&#65533;&#65533;$`&#65533;k&#836;*&#65533;H&#65533;v&#65533;22y &#65533;vQX&#65533;&#65533;&#65533;Y&#65533;&#65533;&#65533;#&#65533;&#65533;&#65533;&#1841;&#65533;&#65533;&#65533;&#65533;-&#65533;&#65533;O&#65533;&#65533;U$&#65533;%&#65533;O&#65533;&#65533; #&#65533;1,&#65533;T7&#65533;&#65533;jZ&#65533;&#65533;&#65533;&#65533;V&#65533;P&#65533;&#65533;&#65533;&#65533;&#65533;g &#65533;&#35541;&#65533;&#65533;&#65533;&#65533;&#65533;'&#65533;}J&#65533;3R&#65533;f&#65533;i&#65533;&#307;&#65533;&#65533;&#5744;7&#65533;&#65533; &#525;&#65533;&#65533;T&#65533;&#65533;&#65533;&#65533;&#65533;&#868;&#1268;&#65533;&#65533;%S&#65533;&#65533;a&#65533;~E=&#65533;&#65533;&#65533;S[&#1121;)&#65533;X#&#65533;&#819;JXh&#65533;&#65533;&#65533;Z&#65533;/&#65533;/&#65533;#w]&#65533;r&#65533;K&#65533;=&(&#65533;&#65533;pw&#65533;3&#65533;9 &#65533;N&#65533;`&#65533;"&#65533;&#65533;&#65533;Mw&#65533;&#1781;&#65533;./&#65533;n#$&#65533;&#65533;&#65533;&#65533;&#1728;9&#65533;tv&#65533;&#65533;Z&#65533;&#65533;&#65533;&#409;&#65533;
:&#65533;S&#65533;}&#42935;i%&#1943; &#65533;&#65533;2%&#65533;&#65533;&#65533;&#65533;&#65533;#&#2029;{40&#41471;&#65533;&#65533;&#65533;&#65533;5&#65533;}&#65533;|&#65533;&#1942;&#65533;[&#65533;&#65533;&#65533;&#65533;&#65533; &#65533;v&#65533;&#65533;&#65533;&#65533;&#65533; &#65533;Q&#65533;k&#65533;&#65533;&#1876;&#65533;8,&#65533;&#65533;&#65533;&#65533;~&#65533;U&#65533;+&#65533;&#65533;&#11915;;$\&#65533;&#65533;S&#65533;O&#65533;9v &#65533;&#65533;&#1963;7&#65533;}&#65533;&#65533;Zi&#65533;$&#65533;&#65533;_&#65533;s&#65533;&#65533;m.mu#iop&#1467;&#65533;&#65533;&#65533;.&#65533;&#65533;s&#1109;w&#65533;&#65533;&#65533;4&#65533;J&#65533;&#65533;8&#1242;m.B&#65533;&#1615;&#65533;av&#65533; &#65533;p1]uf\&#65533;G&#65533;k&#65533;>akv&#65533;|&#65533;,&#65533;=&#65533;#&#65533;q&#65533;&#65533;9+&#2005;~?&#65533;c&#65533;&#65533;*&#65533;&#65533;&#65533;&#65533;Ez&#65533;&#65533;m&#65533;&#65533;zX&#65533;&#65533;&#65533;:d&#65533;&#65533;I!&#65533;E&#65533;3&#65533;~&#65533;&#65533;&#65533;gk&#65533;!&#65533;Z==!&#65533;&#65533;&#65533;&#65533;eXTa&#65533;U&#65533;=q&#65533;&#65533;M&#1957;2&#65533;N&#65533;&#65533;&#65533;h&#65533;([&#65533;&#65533;~^&#65533;Xnn&#376;}&#65533;&#65533;=OL	&#65533;&#65533;&#65533;A&#65533;&#65533;&#65533;mQ&#65533;"&#65533;f&#65533;&#65533;&#65533;8V&#65533;&#65533;(&#65533;&#65533;~&#65533;&#65533;5&#65533;<U*&#65533;&#65533;&#65533;t&#65533;&#65533;i&#65533;&#65533;IC%&#65533;&#65533;&#65533;]&#65533;&#65533;$&#65533;&#65533;j&#65533;&#65533;&#65533;i&#65533;&#65533;o&#65533;^&#65533;&#65533;&#65533;&#65533;S&#65533;&&#65533;&#65533;j&#65533;An&#65533;[a&#65533;&#65533;U&#65533;&#65533;&	f3&#65533;&#65533;t^&#65533;w}&#65533;&#1542;&#65533;&#1440;&#65533;k&#65533;&#65533;|@&#65533;&#214;r&#65533;b&#65533;&#65533;$&#65533;&#65533;&#65533;&#65533;&#65533;o&#65533;&#65533;&#65533;&#65533;&#65533;&#65533;&#65533;;&#65533;&#65533;&#65533;x&#65533;lb&&&#65533;&#469;(x&#65533;ro&#65533;&#65533;}?&#65533;&#65533;1&#65533;;&#65533;.&#65533;{9.&#65533;&#65533;Se&#65533;&#1239;&#65533;3&#65533;~&#65533;&#65533;+&#65533;r&#65533;-6&#65533;&#65533; &#65533;&#65533;&#65533;&#65533;&#65533;&#189;X&#1386;&#65533;&#754;&#65533;&#65533;/3&#65533;&#65533;&#65533;-c?&#65533;&#65533;&#65533;	i&#65533;Z&#65533;&#65533;&#65533;&#65533;&#65533;&#65533;)&#65533;DRJ&#65533;l.&#65533;R&#65533;&#65533;&#65533;]&#65533;x&#198;5K&#65533;<jA X&#65533; &#65533;&#65533;k&#65533;&#65533;C!m&#65533;&#65533;V&#65533;&#65533;&#65533;&#65533;&#65533; h&#65533;&#65533;h&#877;jo&#65533;&#65533;&#65533;&&#65533;y&#65533;*Cc&#65533;&#65533;&#65533;&#65533;&#65533;&#65533;&#65533;&#65533;&#65533; &#65533;&#65533;&#65533;&#65533;5h&#65533;0&#65533;&#65533; &#65533;&#65533;&#65533;&#65533;&#65533;&#65533;&#65533;&#65533;?&#65533;&#65533;}&#65533;  &#65533;&#65533; 
&#65533;&#65533;xgB&#65533;fy&#65533;&#65533;&#65533;&#65533;W]&#65533;&#65533;&#65533;&#65533;e&#65533;pH8&#65533;g&#65533;&#65533;#&#65533;5&#65533;&#65533;_&#65533;qa&#65533;\]B&#65533; &#65533;&#65533;26:&#65533;<&#65533;O&#65533;Mt&#65533;&#65533;&#65533;&#65533;&#65533;E{&#65533; &#424;&#65533;&#1727;&#65533;&#65533;W&#65533;&#65533;&#65533;{&#65533;]/&#65533;|&#65533;&#65533;&#65533;^&#65533; &#65533;?&#65533;<Ay&#327;&#65533;&#65533;&#65533;&#65533;&#65533;&#65533;&#65533;&#65533;D&#65533;&#65533;&#65533;3#&#65533;&#65533;p&#65533;;&#65533;&#65533; &#65533;)&#65533;c&#65533;\&#65533;&#65533;&#65533;&#65533;A&#65533;1&#65533;&#65533;&#65533;&#65533;<A{!&#65533;&#65533;_&#65533;&#65533;k}:&#65533;<&#65533;ebr&#65533;=&#65533;&#65533;&#65533;&#65533;h&#65533;&#65533;&#65533;&#65533;.f&#65533;&#65533;f/%&#65533;&#65533;&#753;<q&#65533;x&#65533;+76&#1889;&#65533;&#65533;9&#65533;>X}&#65533;&#65533;qm-&#65533;&#65533;}&#65533;&#65533;V&#65533;&#65533;&#1253;]&#65533;&#65533;&#65533;&#65533;G&#1320;AG&#1528;QEE&#65533;Q@Q@Q@Q@Q@Q@Q@Q@Q@Q@Q@Q@Q@Q@Q@Q@Q@gZ&#65533; &#65533;b&#65533;&#65533;&#65533;'&#65533;j&#1132;&#65533;_&#65533;\&#65533; &#65533;$&#65533;mI&#65533;f&#65533;&#65533;<'&#65533; p&#65533;&#510; &#65533; &#65533;&#65533;&#65533;&#65533;to&#65533;k&#65533;+&#65533;&#65533;&#65533;&#65533;&#65533;_&#65533;&#65533;&#65533;Cw?&#65533;&#1151;&#65533;&#65533;"&#1959;&#65533;&#65533;8&#65533;{&#65533;&#65533;vg&#65533;J7&#65533;&#65533;'s&#65533; &#65533;I_G&#65533;&#65533; &#65533;>&#65533;&#65533;&#65533;/&#65533;&#65533;&#65533; &#65533;&#65533;&#65533;&#65533;	&#65533;&#65533; &#65533;RW&#65533;&#65533;?&#65533;&#65533;&#65533; &#65533;K&#65533;&#65533;e&#65533;&#65533; &#65533;&#65533;W&#65533;<'&#65533;&#65533;&#65533;b&#65533;(&#65533;&#65533;
(&#65533;&#65533;
(&#65533;&#65533;
&#65533;y&#65533;&#65533;2&#65533;@%&#65533;`=&#65533;&#65533;&#648;&#65533;&#65533;
&#65533;$&#65533;U;u7S%&#65533; R!Oc&#65533;&#65533;&#65533;&#65533;&#1920;&#65533;^"rk&#1870;&#65533;s&#65533;^&#65533;w&#65533;&#65533;&#65533;&#65533;&#65533;}&#65533;&#65533;&#65533;&#65533;&#65533;/&#65533;#&#65533;U&#65533;(&#65533;&#65533;&#65533;"&#65533;d&#65533;&#65533;&#65533;&#9610;&#65533;&#65533;&#65533;K&#65533;Z&#65533;*I&#65533;iWo&#1677;<
&#65533;G&#65533;&#554;_&#65533;&#65533;iq&#65533;&#65533;&#65533;&#65533;VP&#65533;oe&#65533;MI&#65533;&#65533;#^y&#65533;u$&#65533;EE s&#65533;&#65533;&#65533;&#65533;&#65533;&#65533;&#65533;&#65533;*&#65533;&#65533;&#65533; W&#65533;&#65533;)&#1083;&#65533;f&#65533;&#65533;&#65533;6&#65533;&#65533;>v&#65533;C&#65533;/&4&#65533;U/&#65533;	r>&#65533;WEE s&#65533;&#1754;&#65533;&#65533;/|3*&#65533;:&#65533;[&#65533;&#65533;L&#65533;&#65533;`g&#65533;&#65533;=6&#65533;&#65533;&#65533;i&#65533;&#65533;&#65533;ynW&#65533;&#65533;&#1740;&#65533;&#65533;&#65533;&#65533;Q@[]Ay&#65533;&#65533;d&#65533;3&#1105;&#65533;*Z&#185;&#65533;&#65533;1&#65533;&#65533;'}.&#65533;`&#65533;&#995;&#65533;&#1036;&#65533;q&#65533;&#65533;Zl:&#417;&#65533;L&#65533;&#65533;&#65533;&#65533;$l&#65533;Q&#65533;p`bxP&#65533;p&#1139;&#65533;a&#65533;d&#65533;P&#65533;U[&#65533;F&#65533;OU&#65533;&#65533;d&#65533;B^S&#65533;&#1311;&#65533;&#1994;M&#65533;&#65533;*1rv&#65533;&#65533;#&#65533;-&#65533;nt&#65533;SP;m&#65533;&#65533;&#11012;&#65533;R9&#65533; b&#65533;&#65533;	\&#65533;&#65533;Yk&#65533;&#1921;&#65533;&#65533;H&#65533;&#65533;6@<&#65533;%N&#65533;<&#65533;&#65533;m&#65533;nngK&#65533;M&#65533;&#65533;;&#65533;A&#65533;&#65533;}X&#65533;&#65533;a&#65533;&#65533;&#65533;&#65533;&#65533;O&#65533;&#65533;^i&#65533;&#65533;|&#65533;&#65533;a&#65533;&#65533;&#65533;&#65533;H&#65533;&#65533;q&#65533;&#65533;P&#65533;&#65533;&#65533;z#&#65533;5&#65533;B&#65533;Rrv&#1525;&#65533;~&#65533;&#65533;&#65533;t&#65533;kjaT +]&#65533;%&#65533;&#65533;&#65533;]_9&#65533;v&#65533;&#65533;1&#65533;?&#65533;=&#65533;c&#65533;>2i&#65533;&#65533;<&#65533;&#65533;&#65533;&#65533;My4,&#65533;&#462;&#65533;&#65533;|&#65533;O)&#65533;&#65533;&#65533;&#65533;
y&#65533;-#&#65533;&#65533;RL&#65533;2&#65533;-&#280;2H}X&#65533; N&#65533;&#65533;&#65533;a&#76396;&#65533;G&#65533;gEKzt&#65533;&#42946;&#65533;&#65533; #3&#65533;V&#65533;&#65533;!&#65533;&#65533;&#65533;P&#65533;u<n&#65533;&#1542;&%&#65533;&#65533;*&#65533;&#65533;&#65533;7~s&#1738;[m&&#65533;&#65533;&#65533;+&#65533;K&#65533;&#375;&#65533;CF&#65533;&#65533;&#552;&#65533;&#65533;&#65533;&#1395;X&#65533;7&#65533;&#65533;3p&#65533;&#65533;&#65533;&#65533;&#65533;&#65533;&#65533;&#65533;m&#65533;+&#65533;&#65533;&#1758;&#65533;&#65533;Rn&#65533;&#65533;M&#65533;W&#65533;&#65533;&#65533;S&#65533;&#1746;w&#65533;=&#65533;&#65533;-&#65533;$&#65533;&#65533;&#65533;c&#65533;-bb&#59665;!&#65533;&#65533;&#65533;{&#65533;4&#65533;&#65533;?&#65533;&#65533;&#65533;(&#65533;&#65533;]K{I&#65533;(&#65533;&#65533;&#65533;&#65533;&#1806;?n&#65533;&#65533;?&#65533;&#65533;N&#65533;T&#65533;&#65533;.^&#65533;&#65533;Nd&#65533;YZK.@&#65533;&#65533;Q&#65533;&#65533;wd&#65533;G+c&#65533;v&#65533;&#65533;&#65533;&#65533;&#65533;?&#65533;&#65533;48Q&#65533;f&#65533;&#65533;[&#65533;u&#65533;:&#65533;&#65533;
&#65533;&#65533;&#65533;&#65533;&#65533;J{&#65533;Y&#65533;&#65533;qo-&#65533;1W&#65533;&#65533;&#65533;&#65533;&#65533;&#65533;&#1731;&#65533;k)&#1447;JR&#65533;&#65533;&#65533;&#65533; &#65533;&#65533; ]CF9&#65533;"i&#65533;*&#65533;v&#65533;&#65533;&#65533;&#65533;&#65533;&#65533;&#65533;&#65533;|&#65533;7>.&#65533;&#65533;t&#65533;&#65533;	&#65533;m;&#65533;&#65533;&#65533;&&#65533;&#488;&#65533;^#&#65533;&#65533;&#65533;&#65533;&#838;L&#65533;&#65533;&#65533;+&#65533;&#65533;&#65533;x&#65533;&#65533;7JKMRK&#65533;KT&#65533;."{i&#65533;f0G&#65533; 3&#65533;&#65533;w &#65533;{N&#65533;&#65533;&#65533;R&#65533;&#65533;&#65533;&#65533;e&#65533;&#65533;&#65533;r"&#65533;C1&#65533;e!&#65533;&#65533;j9/&#65533;&#65533;&#65533;s&#949;G&#65533;m&#65533;/e&#65533;&#65533;&#65533;&#65533;&#65533;&#65533;-&#65533;qV&#65533;&#378;&#65533;z&#65533;&#65533;P&#65533;&#65533;h&#65533;&#65533;z&#65533;&#65533;=&#65533;&#65533;&#65533;o&#65533;Sytl&#65533;)&#65533;|&#65533;&#65533;&#65533;c&#65533;8&#65533;&#65533;4{KL&#65533; &#65533;&#65533;&#65533;^&#65533;i&#65533;&#65533;z}&#65533;&#65533;&#65533;&&#65533;%&#65533;&#89884;^&#65533;&#65533;&#65533;`&#65533;j&#65533;&#65533;|I&#65533;}K&#65533;&#65533;t&#65533;&#32564;&#65533;&#65533;bI4&#65533;)o#&#65533;FP&#65533;&#65533;&#65533;&#65533;r+;[&#65533;-&#65533;&#65533;&#65533;>&#65533;&#65533;&#65533;fQ&&#65533;<&#65533;&#65533;&#65533;&#65533;v?1&#65533;V&#65533;&#65533;&#65533;j&#65533;&#65533;&#65533;&#65533;&#65533;W7&#65533;}&#65533;Ov&#65533;ow&#65533;]&#65533;&#222; &#65533;&#65533;!5&#65533;=V&#65533;&#65533;&#65533;&#65533;&#65533;sf&#65533;&#65533;cn"&#65533;6 &#65533;&#65533;1O&#65533;_&#1467;=&#65533;&#65533;V&#65533;v&#65533;&#65533;&#65533;&#65533;-&#65533;VTXSlP&#44135;A&#65533;&#65533;OsSG&#65533;j&#65533;&#273;E&#65533;&#65533;a#E
&#65533;&#65533;Y &#65533;t }&#65533;&#65533;N&#65533; &#65533;&#65533;W&#65533; &#65533;/Z&#65533; &#65533;&#65533;/&#65533;H&#65533;&#65533;&#65533;&#655;&#65533;y&#65533;&#65533;&#65533;(&#65533;&#65533; &#65533;i&#65533; |&#65533;&#65533;&#65533;g&#65533;$&#65533;&#65533;&#65533;tx&#65533;nU'&#1316;(&#65533;,,&#65533;&#65533;p&#65533;3&#1054;&#65533;}&#65533;&#65533;&#65533;&#65533;&#65533;i7&#65533; #&#65533;B Q&#65533; &#65533;&#65533;&#65533;&#65533;?&#65533;o&#65533;7B&#65533;<&#65533;&#65533;&#65533;&#65533;}&#65533;&#65533;8&#65533;&#65533;&#1000;&#65533;&#65533;Z&#65533;&#65533;P&#65533;=&#149;&#65533;&#65533;&#1654;&#65533;n&#65533;?&#65533;&#65533;&#65533;&#65533; &#1848;&#65533;&#65533;&#65533;
nn!&#65533;7&#65533;&#65533;.~&#65533;&#65533;&#65533;&#65533;#S&#65533;6&#65533;&#65533;&#65533;6A&#65533;<&#65533;&#65533;&#65533;>&#65533;&#65533;'&#65533;&#65533;+5&#359;$&#65533;Nv &#65533;v&#65533;	&#65533;&#65533;H[ w&#502;k~&#65533;&#65533;;;H&#65533;&#65533;P&#65533;&#65533; &#757;e&&#65533;.U&#65533;&#65533; #79r'&#65533;&#65533;&#65533;&#65533;Cv&#65533;&#65533;&#65533;9$&#65533;$&#65533;5%V&#65533;$&#65533;&#65533;RIYQLaEPEPEPEPEPEPEPEPEPEPEPEPEPEPEPEPEPEPY&#1471;&#65533;&#65533;&#65533; &#65533;I&#65533;&#1716;k:&#65533;&#65533;C?&#65533;&#65533;?&#65533;R`Y&#65533;&#65533; &#65533;	&#65533; &#65533;5&#65533;&#65533;?&#65533;7s&#65533; ]&#65533;&#65533;&#65533;
&#65533;&#65533;<'&#65533; p&#65533;&#510; &#65533; &#65533;&#65533;&#65533;&#65533;to&#65533;k&#65533;&#567;&#65533;&#65533;&#65533;N<^&#65533;&#65533;&#65533;&#65533;&#65533; &#65533;&#65533;&#65533;&#65533;	&#65533;&#65533; &#65533;RW&#65533;&#65533;?&#65533;&#65533;&#65533; &#65533;K&#65533;&#65533;|&#65533;&#65533;x&#65533;&#65533;&#65533;w?&#65533;&#65533;&#65533;}&#65533;&#65533;&#65533;&#65533;&#65533;&#65533;&#65533; !Yg&#359;&#65533;&#65533;&#65533;	&#65533;&#65533;DX&#65533;&#65533;+&#65533;:&#138;(&#65533;&#65533;*+&#65533;&#65533;&#65533;&#65533;&#65533;g&#65533;&#1725;X&#65533;&#1310;&#65533;z&#65533;m%v)IE]&#65533;5e&#65533;&#65533;M9&#65533;&#65533;-&#65533;~&#65533;&#65533;&#65533;&#65533;d&#65533; a&#65533;&#65533;&#65533;j&#65533;&#65533;&&#65533;6&#65533;(&#65533;&#65533;s3&#65533;D&#65533;q&#65533;Y&#65533;&#65533;#&#65533;9&#1022;kf&#65533;&#65533;&#65533;iw%&#65533;#&#65533;c&#65533;&#1863;&#65533;Y&#65533;&#65533;&#65533;&#65533;&#65533;&#65533;&#916;]&#65533;&#65533;&#65533;&#65533;&#65533;9&#65533;;&#65533;&#65533;&#65533;&#65533;&#65533;&#65533;I&#65533;^&#65533;M&#65533;</&#65533;&#65533;&#65533;&#1167;&#65533;&#65533;r&#65533;^xbd&#65533;_&#65533;m&#65533;i&#65533; O8&#65533;9&#65533;&#65533;&#65533;&#65533;&#65533;&#65533;&#65533;-&#65533; &#1535;&#65533;&#65533; &#65533;&#65533;xqx&#65533;RX&#65533;4r#C&#65533;&#65533;&#65533;&#65533;*(&#65533;&#65533;z&#65533;&#65533;&#1701;&#65533;2&#65533;&#65533;&#65533;o&#65533;&#65533;^]OOv
&#65533;&#65533;&#65533;&#65533;&#65533;*&#65533;O&#65533;E&#65533;a&#65533;"&#65533;&#65533;&#65533;&#65533;&#1185;&#684;&#65533;+&#65533;>&#65533;"&#65533;&#65533;&#65533;<<&#65533;Thzrdctv&#524;=&#65533; >&#65533;@W;&#65533; >&#65533;&#65533; <&#65533;&#65533;&#65533;es&#65533; &#65533;(&#65533; &#65533;Q&#65533;&#65533;,&#65533;C&#65533;Y&#1743;&#65533;sF&#42936;i#f<&#65533;&#65533;&#495;&#65533;&#65533;Q\&#65533;&#65533; &#65533;z?&#65533;&#65533;!&#1123;+&#1678;&#65533;&#65533;&#65533;&#65533;')&#51636;&#65533;&#65533;oN&#65533;&#65533;&#65533;&#65533;<&#65533;&#65533;&#837;&#1379;&#65533;,&#65533;&#65533;`3&#65533;&#65533;&#65533;&#65533;&#65533;&#65533;4)&#65533;C&#65533;/&#1132;&#65533;H&#65533;]d0=A&#65533;&#65533;k&#65533;&#369;&#65533;iH&#65533;!&#65533;b&#65533;&#65533;&#65533;&#65533;G&#65533;&#65533;&#65533;&#65533;&#65533;&#65533;jTb&#65533;&#65533;V&#65533;6&#65533;&#65533;x&#65533;&#65533;&#65533;&#65533;V3 -&#65533;&$&#65533;&#65533;&#65533;Rs&#681;&#510;8&#65533;&#65533;&#65533;&#65533;&#65533;&#65533;qr&#65533;k&#65533;q&#65533;I&#65533;vU&#65533;g&#65533;&#286;I&#65533;&#767;6&#65533;&#65533;&#65533;,&#65533;&#65533;+&#65533;&#65533;&#65533;&#65533;&#65533;&#65533;%O&#65533;28;&#65533;i&#65533;x&#65533;OO&#65533;&#65533;:&#65533;&#65533;&#65533;&#769;&#65533;k &#65533;&#65533;&#65533;Dgd&#65533;'M&#65533;\&#65533;&#65533;&#65533;&#65533;B-&#65533;&#65533;&#65533;^&#65533;`&#65533;M$&#65533;&#65533;&#65533;&#65533;&#65533;?&#65533;&#65533;&#65533;&#65533;&#24389;&#65533;&#65533;Ws$0D&#65533;&#65533;&#65533;&#65533;\&#65533;&#65533;\&#65533;&#65533;Iogq%&#65533;&#65533;&#65533;P&#65533;=&#65533;=H=U}1&#65533;z&#65533;5&#65533;&#26861;&#65533;$&#65533;&#65533;F&#65533;F&#65533;&#3276;q&#65533;]&#65533;&#65533;&#65533;&#65533; &#65533;$K^&#65533;oz&#65533;&#65533;~u&#65533;&#65533;;&#65533;&#65533;&#65533;&#65533;&#65533;e&#65533;_&#65533;&#65533;w9&#65533;G&#65533;&#65533;4&#65533;&#65533;%&#65533;&#65533;&#65533;f&#65533;F&#65533;&#65533;&#65533;&#24642;&#65533;B&#65533;<d&#65533;&#65533;&#65533;&#632;&#65533;&#65533;]Z&#65533;$<&#65533;!~&#65533;&#65533;>&#65533;&#65533;&#65533;&#65533;iv&#65533;Ey&#65533;&#65533;>x &#65533;LlO&#65533;&#65533;&#65533;=p+b&#65533;XW&#65533;k7{w&#65533;&#65533;>Z&#65533;z&#65533;Jw&#65533;&#65533;&#65533;&#65533;&#49119;&#65533;c/&#65533;&#65533;#&#65533;&#65533;&#65533;UX&#65533;1&#65533;&#65533; ~U&#65533;&#65533;\j&#65533;3&#362;9	&#65533;R&#65533;4s &B}:&#65533;y&#65533;]E#(e*&#65533;F=&#40585;&#65533;b&#65533;&#65533;K&#65533;&#65533;&#65533;&#65533;&#65533;&#65533;&#65533;&#65533;Rk&#65533;&#65533;0&#1263;&#65533;&#65533;!&#1849;&#65533; &#65533;N>#&#65533; &#637;A&#65533;&#65533;&#65533;&#1178;&#65533;e&#323;&#65533;&#65533;vE&#65533;m&#65533;RRP&#65533;<8#9&#65533;&#65533;&#65533;&#65533;&#65533;&#65533;.&#65533;RY$&#65533;&#65533;&#65533;T"@-&#65533;&#65533;&#65533;&#65533;&#65533;cWJ&#65533;Npwn&#65533;&#65533;&#65533;=<&#65533;,&#65533;aRJ&#65533;&#65533;c&&#1810;&#65533;[&#65533;&#65533;m&#65533;J&#65533;&#65533;&#65533;I&#65533;{&#65533;&#65533;&#1396;&#65533;&#65533;r1Mq78?(&#65533;^{&#65533;&#65533;Y&#65533;&#65533;Z&#65533;&#65533;&#65533;&#65533;&#1670;&#65533;o;ot&#65533;&#65533;r&#65533;`&#65533;l&#65533;&#65533;&#487;&#65533;ogi&#65533;&#65533;0Y&#65533;\^&#65533;2&#65533;r&#65533;.&#65533;&#65533;2Hq&#65533;&#65533; r&#65533;&#65533;b&#65533;&#65533;&#65533;o&#65533;&#65533;Z&#65533;&#65533;&#65533;=K&#65533;&#65533;o&#65533;&#1199;&#65533;|&#65533;&#65533;c&#65533;&#65533;&#65533;&#65533;&#457;&#65533;N1&#65533;&#65533;r&#65533;&#65533;}&#65533;&#65533;&#65533;{&#65533;V8&#65533;|4yi&#65533;&#65533;&&#65533;&#65533;&#65533;&#65533;/M^&#65533;&#65533;S&#65533;&#65533; &#65533;z&#65533;MC&#65533;&#65533;&#65533;Y%&#65533;\0	&#65533;|&#259;&#65533;}&#65533;&#65533;qL&#65533;&#65533;,&#65533;7&#65533;&#65533;_&#65533;m&#65533;&#65533;1t&#65533;&#65533;V~2&#65533;c&#65533;&#65533;&#65533;5&#65533;\&#65533;&#65533;&#246;&#65533;]&#65533;&#65533;e&#65533;r&#65533;&#65533;&#65533;&#65533;&#65533;hX&#65533; "!F&#65533;&#65533;<&#65533;&#1457;&#65533;5&#65533;[	&#65533;&#65533;B&#1455;5&#65533;&#65533;&#65533;&#65533;i&#65533;4&#65533;	&#65533;&#65533;&#430;&#65533;&#65533;O&#65533;
&#65533;e''v}&#65533;0&#65533;MS&#65533;&#65533;	&#65533;kS&#65533;&#65533;G&#65533;&#65533;&#65533;w'>ye&#65533;&#65533;&#65533;m&#65533;`&#65533;&#65533;&#65533;&#1054;8&#65533;&#65533;;N&#65533;L&#65533;@	&#65533;-$&#65533;r&#65533;1&#65533;&#65533;{&#65533;Y&#65533;j&#65533;%&#65533;&#65533;&#65533;&#65533;&#65533; &#65533;(&#65533;g&#65533;&#65533;+&#65533;h`&#65533;&#65533;iA\[&#65533;&#65533;&#65533;&#1306;&#65533;&#65533;&#65533;&#65533;2&#65533;&#65533;&#1139;&#65533;&#65533;&#65533;&#65533;&#65533;KrS&#65533;&#1624;&#65533;&#65533;&#65533;&#65533;&#65533;\&#65533;&#65533;&#65533;&#65533;/&#65533; &#65533;&#65533;I&#65533; &#65533;;&#65533; &#65533;E tTW;&#65533;&#65533;&#65533;;&#65533;&#65533;&#65533;x&#65533;.&#65533;&#65533;&#65533;	3&#65533;&#65533; &#502;&#65533;&#65533;&#65533;&#65533;&#65533; &#65533;L&#65533;&#65533;_k&#65533;&#65533;&#65533;&#65533;&#65533;&#65533;K4q&#65533;z|&#65533;"7xa@&#65533;&#65533;&#413;&#65533;$&#65533;w{^X&#65533;8&#65533;?&#65533;&#65533;+&#65533;&#65533;{&#65533;4&#65533;&#65533;D7&#658;&#65533;	&#65533;&#65533;.~&#65533;&#65533;v&#65533;&#65533;Z6&#65533;&#65533;&#65533;o&#65533;A&#65533;&#65533;I[&#65533;W&#792;&#65533;F&#65533;N&#65533;8&#65533;V5f&#65533;;Db&#65533;r&#65533;^&#65533;q&#65533;pK`&#65533;8&#65533;&#65533;&#65533;&#65533;cr*O&#65533;.DZK&#65533;y&#65533;&#65533;&#65533;^T&#65533;&#65533;&#65533;&#65533;v&#65533;;dprI9&#65533;"&#65533;&#65533;U*&#65533;UQ&#65533; &#65533;&#65533;&#65533;#&#65533;8rF&#65533;&#65533;(&#65533;&#65533;&#65533;&#138;(&#65533;&#65533;(&#65533;&#65533;(&#65533;&#65533;(&#65533;&#65533;(&#65533;&#65533;(&#65533;&#65533;(&#65533;&#65533;(&#65533;&#65533;(&#65533;&#65533;(&#65533;&#65533;(&#65533;&#65533;(&#65533;&#65533;(&#65533;&#65533;(&#65533;&#65533;(&#65533;&#65533;(&#65533;&#65533;(&#65533;&#65533;(&#65533;&#65533;(&#65533;&#65533;&#65533;&#65533;1s&#65533; \&#65533;&#65533;&#65533;h&#65533;u&#65533;&#65533;&#65533;.&#65533;6&#65533;&#65533;&#65533;}&#65533; &#65533; &#65533;k&#65533;&#65533;&#65533;n&#65533;&#65533;&#65533;7&#65533;5&#65533;&#65533;&#65533;xO&#65533;&#7119;|A&#65533; !&#65533;&#65533;&#65533;&#65533;&#65533;&#65533;&#1535;&#65533;oS&#65533;&#65533;&#65533;x&#65533;&#65533;&#65533;;3&#65533; %&#65533;?&#65533;&#65533;&#65533; &#1060;&#65533;&#65533;&#65533;&#65533;m&#65533; \&#65533;&#65533;
&#65533;&#65533;&#65533; &#65533;F&#65533;&#65533;&#65533;&#65533;&#65533;)+&#65533;&#65533;&#65533;&#65533;&#65533;%&#65533;B&#65533;&#65533;&#65533; &#65533;O&#65533;+&#65533;&#65533;&#65533;&#65533;&#65533;&#65533;EW&#65533;u&#65533;Q@bkW&#65533;1]&#65533;-&#65533;&#65533;&#65533;&#65533;B|&#45321;&#65533;e&#65533;&#65533;~&#65533;&#65533;B&#65533;IQ[uGN&#65533;&#65533;&#65533;vy&#65533;!I&#65533;x &#65533;;&#65533;:&#678;&#65533;C&#65533;&#65533;&#65533;#&#65533;&#65533;;&#65533;K&#65533;&#65533;&#65533;&#65533;M&#65533;hx&#65533;}6C&#65533;&#65533;}D&#65533;=@&#65533;+j&#65533;&#65533;&#65533;&#65533;T&#65533;\&#65533;.&#65533;&#65533;68'&#65533;&#65533;&#65533;s&#65533;-&#65533;&#923;3nim[&#65533;&#65533;&#65533;&#65533;&#65533;U&#65533;&#65533;q&#65533;{V&#65533;&#65533;&#65533;&#65533;&#65533; &#65533;&#65533;&#65533; wQ&#65533; &#65533;&#65533;&#65533;&#65533; &#65533;&#65533;&#65533;6/&#65533;&#65533;&#65533;T&#65533;&#65533;rx&#65533;&#21543;&#65533;Vt9&#65533;&#65533;&#65533; tTW;&#65533; &#65533;&#65533;&#65533;&#65533;&#65533;&#65533;J&#65533; &#65533;?&#65533;&#65533;&#65533; &#65533;&#65533;^&#65533; &#65533;_&#65533;1@&#65533;&#65533; &#65533;1}&#65533; C~&#65533;&#65533; &#65533;&#65533;&#65533;b&#65533;&#65533;A&#65533;&#65533;_Y&#65533;&#65533;Z&#65533;L2&#65533;&#65533;d&#65533;5?&#65533;1&#1513; &#35374;w&#65533;0&#65533; &#65533;&#65533;F&#65533; &#65533;4&#65533;&#65533;&#65533;NMz&#65533;Kq&#65533;&#65533;b&#65533;&#65533;&#65533;&#1313;&#65533;V&#65533;&#2043;&#65533;
&#65533;&#65533;N(&#65533;&#65533;&#65533;OC&#65533;&#65533;&&#65533;1&#65533;90] &#273;1&#65533; &#65533; &#65533;qZ*&#65533;&#65533;He# &#65533;&#65533;E- `A&#65533;8l&#65533;M&#65533;&#65533;&#65533;P<G&#65533;&#65533;&#65533;'&#65533;&#65533;Y&#65533;Q&#65533;&#65533;&#65533;eG$J-bn&#65533;&#65533;&#65533;&#65533;&#1115;##&#65533;&#65533;&#65533;&#65533;o&#65533;G&#65533;&#65533;H!&#65533;&&#65533;&#65533;&#65533;K&#65533;3&#65533;&#65533;[o8.W8&#65533;&#65533;pk&#65533;&#65533;&#65533;l'&#65533;#&#1438;Coh&#65533;	&#65533;&#65533;h&#65533;B&#65533;p&#65533;&#65533;&#65533;z&#65533;u&#65533;&#65533;&#65533;'}&#65533;&#65533;S&#65533;&#1187;&#65533;&#65533;&#65533;&#65533;W&#65533;&#65533;&#65533;&#65533;	.&#65533;&#65533;&#65533;&#65533;&#65533;wv&#65533;Pp&#65533;&#65533;,&#65533;z*&#65533;&#65533;&#65533;&#65533;&#65533;&#65533;&#65533;&#65533;&#65533;R&#65533;&#65533;K&#65533;&#65533;&#65533;&#65533;&#65533;R9 &#1088;8!F&#65533;&#65533;d&#28299;&#65533;&#629;&#65533;]&#65533;;&#65533;t&#65533;@[;y:&#316;&#65533;&#65533;&#65533;&#65533;&#65533;&#65533;&#65533;m&#65533;&#65533;L2@?&#65533;-&#65533;g&#65533;&#65533; &#65533;\&#65533;&#65533;&#65533;{xJ&#65533;&#65533;&#65533;&#65533;?4&#947;&#2028;V&#65533;&#65533;&#65533;l&#65533;w&#65533;I&#65533;&#65533;g&#65533;&#65533;&#65533;&#65533; &#65533;&#65533; 
<&#65533;n/&#65533;;&#65533;9&#65533;ty&#65533;&#65533;&#65533;^*&#65533;&#65533;&#65533;wv&#65533;\Dr&#65533;(a&#65533;&#65533;}&#65533;Z&#65533;=&#65533;}&#1807;&#65533;u&#65533;&#65533;&#65533;&#65533;&#1855;D`&#65533;0&#65533;&#65533;VZOk&#65533;A&#65533;Km&&#65533;U&#65533;&#65533;&#65533;zM&#1276;Cq5&#65533;&#65533;^&#65533;2&#65533;4R&#65533;|&#65533;J&#65533;&#65533;28'&#65533;t&#65533;y&#65533;Eq)&#65533;&#65533;F&#65533;&#65533;&#65533;q
&#65533;&#65533;&#65533;&#65533;&#65533;&#65533;>&#65533;T&#65533;&#65533;&#2005;~?&#65533;o&#65533;&#65533;&#65533;&#65533;<&#65533;"&#65533;u&#65533; ?&#65533;&#65533;G&#65533;&#65533;e&#65533;}y&#1412;&#65533;&#65533;qM&#65533;OZ&#65533;&#65533;X&#1262;&#65533;/"r&#65533;&#65533;&#65533;&#939;.&#65533;&#65533;L!&#65533;V;W&#65533;&#1353;&#65533;&#489;r C&#65533;&#1952;&#65533;gU&#65533;)l$&#65533;&#51323;x&#65533;&#65533;i*&#65533;3&#65533;&#65533;&#65533;Q&#65533;m5o&#65533;k8x&#932;i&#65533;&#65533;&#65533;&#1406;&#65533;&#65533;&#48029;D&#65533;&#1389;&#52092;&#65533;&#65533;&#268;vG?3&#65533;&#65533;' }?@k&#65533;&#65533;&#1990;5?&#65533;&#65533;|&#65533;M&#65533;EZy&#65533;7&#65533;J	&#65533;1&#65533;&#65533;4&#65533;*O&#65533;vdv&#65533;e&#65533;&#65533;&#65533;&#65533;&#65533;?gv&#65533;&#65533;`d&#65533;uW@H*&#65533;&#65533;&#65533;&#65533;&#65533;&#65533;&#65533;&#65533;&#65533;;x#X&#65533;B"(  ; +&#65533;&#65533;&#65533;aR&#923;5m&#65533; S&#65533;&#65533;&#65533;&#65533;HU&#65533;J&#65533;&#65533;&#65533;&#65533;&#1643;&#65533;&#65533;&#65533;&#65533;&#65533;$y>&#65533;&#65533;G&#65533;&#925;&#65533;\&#65533;&#65533;.&#65533;&#65533;5&#65533;&#65533;Y&#65533;o&#65533;h&#65533;&#65533;|&#65533;\gg=+&#65533;&#65533;&#65533;&#65533;&#65533;&#65533;&#65533;6:&#911;&#65533;p&#65533;&#65533;;&#65533;"&#65533;&#12355;&#65533;I=&#65533;Wc&#65533; &#65533;&#65533;c&#65533;6&#65533;&#65533;&#65533;&#65533;\r&#65533;&#65533;0(&#65533;&#65533;&#65533;r&#65533;Rf=
V&#65533;&#29236;=:&#65533;&#65533;_k:}&#65533;&#65533;1Ot&#65533;&#65533;&#65533;&#65533;&#65533;&#997;*&#65533;XK&#65533;\&#361;j&#65533;1&#65533;I&#65533;&#65533;#&#65533; &#65533;&#65533;A?&#65533;GRkr&#65533;&#65533;&#65533;Qs&#65533;&#65533;g&#65533;]&#65533;n&#65533;R&#65533;`=&#65533;G&#65533;&#65533;&#65533;&#65533;7&#65533;}5O&#65533;]&#65533; &#65533; &#35374;w&#65533;{&#65533;&#65533;&#65533;&#65533;,G&#65533;&#65533;}&#65533;C&#65533;c&#65533;&#65533;0&#995; }@4&#65533;E&#65533;K&#65533;&#65533;<#&#65533;&#65533;&#65533;&#65533;5&#65533;&#65533;&#65533;?&#65533;&#65533;J&#65533;&#65533;V>&#384;:*+&#65533;&#65533;o&#65533;&#65533;&#65533;&#65533;&#65533; &#65533;&#65533;_&#65533;F&#65533;&#65533;&#65533;&#65533;&#58206;&#65533;&#65533;g&#65533;^&#1335;{}&#65533;&#65533;.,&#65533;w&#65533;u&#65533; tT&#65533;&#65533;v
&#65533;2I8 W=&#65533;&#65533;&#65533;&#65533; ws&#65533;K$&#65533;&#65533;&#65533;Yi&#65533;)&#65533;&#65533;&#65533;&#65533;&#65533;S&#65533;iS&#65533;&#65533;|&#65533;$&#65533;no&#65533;9&#65533;&#65533;&#65533;HV&#65533;h&#65533;&#65533;b&#65533;&#65533;&#65533; X&#65533;&#65533;^&#65533;&#65533;&#816;&#1000;&#65533;&#65533;:&#65533;H&#65533;&#65533;g&#65533; &#65533;rx&#65533;I&#65533;\&#65533;Q&#65533;Q0&#65533;
&#65533;b&#65533;9&#65533;c&#65533;&#65533;G&#65533;&#65533;ig&#65533;X&#65533;:e&#65533;&#65533;&#65533;&#65533;&#65533;&#65533;o&#65533;&#65533;&#65533; c &#65533;&#65533;W&#65533;&#65533;[kt&#65533;z(&#65533;}OsYK&#1946;]&#65533;&#65533; /&#65533;&#65533;&#65533;^&#65533;E&#65533;_&#65533;&#65533; ?&#65533;&#65533;&#65533;(&#65533;M&#65533;&#65533;(&#65533;&#65533;(&#65533;&#65533;(&#65533;&#65533;(&#65533;&#65533;(&#65533;&#65533;(&#65533;&#65533;(&#65533;&#65533;(&#65533;&#65533;(&#65533;&#65533;(&#65533;&#65533;(&#65533;&#65533;(&#65533;&#65533;(&#65533;&#65533;(&#65533;&#65533;(&#65533;&#65533;(&#65533;&#65533;(&#65533;&#65533;(&#65533;&#65533;(&#65533;&#65533;(&#65533;&#65533;&#65533;&#65533;1s&#65533; \&#65533;&#65533;&#65533;h&#65533;u&#65533;&#65533;&#65533;.&#65533;6&#65533;&#65533;&#65533;}&#65533; &#65533; &#65533;k&#65533;&#65533;&#65533;n&#65533;&#65533;&#65533;7&#65533;5&#65533;&#65533;&#65533;xO&#65533;&#7119;|A&#65533; !&#65533;&#65533;&#65533;&#65533;&#65533;&#65533;&#1535;&#65533;oS&#65533;&#65533;&#65533;x&#65533;&#65533;&#65533;;3&#65533; %&#65533;?&#65533;&#65533;&#65533; &#1060;&#65533;&#65533;&#65533;&#65533;m&#65533; \&#65533;&#65533;
&#65533;&#65533;&#65533; &#65533;F&#65533;&#65533;&#65533;&#65533;&#65533;)+&#65533;&#65533;&#65533;&#65533;&#65533;%&#65533;B&#65533;&#65533;&#65533; &#65533;O&#65533;+&#65533;&#65533;&#65533;&#65533;&#65533;&#65533;EW&#65533;u&#65533;S%&#65533;8"i$m&#65533;;&#65533;&#65533; &#65533;&#65533;jM&#65533;&#65533;&#65533;&#65533;J&#51945;&#65533;&#65533;&#65533;<P'&#65533;q*&#65533;y&#65533;&#65533;^{}k&#65533;&#65533;&#65533;G&#65533;a}&#65533;&#65533;,&#65533;M	0!&#65533;G&#65533;s&#65533;&#65533;&#65533;V&#1900;R;&#65533;&#65533;&#65533;&#65533;N&#65533;?&#65533;&#65533;3&#65533;&#65533;&#65533;&#65533;&#1014;*&#65533;Do&#65533;&#65533;SNO&#65533;>&#65533;zl5&#65533;7S&#65533;&&#65533;&#65533;&#65533;trB&#65533;q&#65533;&#65533;z&#65533;&#65533;&#65533;7&#65533;&#65533;S=&#65533;&#1435;l&#65533;. 7*&#65533;&&#65533;bE&#195;&#65533;&#65533;&#65533;&#65533;B4_]S&#65533; &#65533;&#65533;v&#65533;6:*+&#65533;&#65533; &#65533;#E&#65533;&#65533;?&#65533;ow&#65533; &#65533;h&#65533; &#65533;#E&#65533;&#65533;?&#65533;ow&#65533; &#65533;h&#65533;&#65533;&#65533;&#65533;&#65533;Cl&#65533;&#65533;&#65533;&#65533;CW&#65533;&#65533;&#65533;&#65533;$&#65533;&#65533;l&#65533;&#65533;&#65533; &#998;(&#65533; &#65533;gP&#65533; &#65533;&#65533;^&#65533; &#65533;m?&#65533;&#65533; tTW;&#65533; &#929;&#65533; C&#65533;&#65533;&#65533; |&#65533;&#65533;?&#65533;&#65533;?&#65533;q&#1535;&#65533;O&#65533;1@5&#65533;$B&#65533;&#65533;&#65533;z&#65533;&#65533;&#65533; &#65533;&#65533;8&#65533;&#65533;k&#65533;<&#65533;[:?A*&#65533;wg&#65533;&#65533;u&#65533;&#1994;X&#65533;%&#65533;&#65533;H&#65533;C#&#65533;&#65533;`y&#65533;0[G&#65533;&#1112;&#65533;h&#65533;In&#65533;si&#65533;&#65533;Q&#65533;&#65533;d&#65533;&#65533;`8&#65533;Z&#65533;&#65533;5&#65533;Z&#65533;&#65533;p&#65533;Sl&#65533;&#65533;h&#65533;&#65533;&#1038;&#65533;&#65533;&#65533;+G&#65533;&#65533;K+&#65533;>&#65533;h.q$s%&#65533;m&#65533;B&#65533;&#65533;R7&#65533; 3'Q&#65533;brq&#65533;&#1209;&#1093;&#65533;&#65533;U9K&#65533;>&#65533;&#65533;&#65533;>&#65533;&#65533;sj&#65533;?yx&#65533;P&#65533;5&#65533;Q&#65533;&#65533;^i&#65533;k&#65533;&#65533;&#65533;/&#65533;D&#65533;&&#65533;&#65533;Q&#65533;5&#65533;e`&#65533;rQK&#65533;&#65533;&#65533;&#65533;&#65533;&#1003;J&#65533; &#1903;B&#65533;&#1504;&#65533;<&#65533;&#65533;&#65533;&#65533;&#65533;%&#65533;&#65533;&#65533;&#65533;&#65533;TL&#65533;&#65533;%&#65533;=y&#65533;&#915;*&#33289;/&#65533;&#65533;A!&#65533;m&#475;9%&#65533;&#65533;&#65533;&#22478;&#65533;ww&#65533;)>nv&#65533;o&#65533;&#65533;&#65533;'&#65533;#F>&#65533;.&#934;&#65533;&#65533;&#65533;&#65533;&#65533;&#65533;&#65533;~&#1132;&#65533;&#278;0\&#30786;]&#65533;~&#65533;&#65533;&#65533;~&#65533;&#65533; @V&#65533; &#65533;&#65533;&#65533;&#65533;7&#65533;&#65533;&#65533;&#65533;u&#1873;s&#65533;C&#65533;~5b&#65533;&#65533;V/^U&#65533;&#65533; &#65533;&#65533;&#65533;&#65533;(&#65533;&#65533;u&#65533;&#65533;g3c&#65533;I&#65533;&#65533;Kgwe<i3m&#65533;&#65533;y&#65533;G&#65533;&#65533;&#65533;2F>&#65533;&#65533;&#65533;&#65533;&#65533;&#65533;&#65533;&#65533;&#65533;&#65533;\&#65533;&#65533;&#65533;&#65533;&#65533;Gu
&#544;&#65533;I&#65533;&#65533;OU>&#65533;Vx&#65533;&#65533;&#65533;MN_&#65533;Z&#65533;#&#65533;&#65533;&#65533;}&#65533;<&#65533;&#65533; x^&#65533;&#65533;N;&#65533;OSw*u&#65533;&#65533;{&#65533;&#65533;&#65533;&#65533;&#65533;&#65533;\&#65533;&#65533;&#65533; &#65533;&#65533;-&#65533;?t\&#65533;Sw&#65533;=h&#65533; &#65533;&#65533;F&#65533; &#65533;&#65533;&#65533;i&#65533;+&#65533;e`&#65533;&#65533; &#65533;&#65533;E-W5/&#65533;&#65533;&#65533;&#65533;&#65533;X&#65533;&#65533;&#65533;&#65533;&#65533;&#65533;&#2006;&#65533;+&#65533;%8&#65533;\&#65533;&#65533;kW&#65533;&#65533;&#65533;[{}
&#65533;A%&#1314;1n[0&#65533;&#1311;&#65533;;&#65533;GZ&#65533;o&#7514;&#65533;&#65533;&#65533;&#65533;.c&#65533;mrH&#65533;&#65533;\&#1929;&#65533;&#492;&#65533;V-6Q.,&#65533;-&#65533;&#649;$'&#65533;@&#65533;nE&#65533;d&#65533;&#65533;
&#65533;aH&#65533;I&#65533;&#65533;&#65533;]&#65533;&#65533;\&#65533;X&#65533;&#65533;&#356;&#65533;&#65533;;s]&#65533;&#65533;&#65533;&#65533;U&#65533;o]v&#65533;-&#734;&#65533;&#65533;&#65533;MJ&#65533;&#65533; &#65533;&#65533;&#65533;Xb&#65533;.Nm&#65533;c#n^v&#65533;"@=QA&#65533;]&#65533;&#65533;M&#1453;&#65533;Ao&#65533;5+&#65533;E{&#39004;&#65533; &#65533;&#65533;y&#65533;^7&#65533;&#65533;S&#1467;=>&#65533;3O&#65533;&#65533;&#65533;.
c-&#65533;&#65533;I9$&#65533;$&#1261;,&#65533;l-&#381;&#65533;&#65533;6&#1026;H&#65533;&#65533;('&#65533;p8&#65533;&#65533;&#65533;VF&#65533;&#65533;j0&#65533;&#65533;&#65533;:&#1267;&#65533;&#65533;&#65533;>&#65533;[&#65533;i&#65533;&#65533;D	!Dc&#65533;hQ@&#547;&#65533;&#65533;&#65533;&#65533;Eh&#65533;&#65533;U 8&#65533;h&#65533;&#65533;&#65533;M&#65533;&#65533;&#65533;&#65533;\kzl3Fv&#65533;r]&#428;&#65533;&#1026;r(R&#65533;&#65533;oxl)#^&#65533;\&#65533;&#65533;&#65533;t&#65533;&#65533;&#65533;I&#65533;&&#65533;&#65533;q&#65533;&#65533; {Q&#65533; &#65533;U&#65533;&#65533; &#65533;&#65533;&#65533;&#65533;&#65533;2&#65533;&#65533;&#65533;&#1268;&#65533;Z&#65533;n&#65533;(&#65533;&#65533;t&#65533;&#1228;&#30621;h&#65533; &#65533;&#65533;T&#65533;&#65533;pxKVY[&#65533;k&#65533;-&#65533; &#65533;e&#65533;&#65533;R&#65533;&#65533;&#65533;&#65533;&#65533;&#65533;s&#65533;&#65533;&#65533;N&#65533;&#65533;&#65533;&#65533;&#34648;&#65533; &#65533;g=&#65533;&#65533;k&#65533;S&#65533;"]x&#65533;Q&#65533;i&#65533;[[$P&#65533;&#65533;&#65533;&#65533;&#65533;U\&#65533;M&#1932;*e%vL&#18606;&#65533;&#65533;&#65533;&#65533;&#65533;&#65533;x&#65533;x&#65533;&#65533;F@G>&#65533;Um>&#65533;2&#65533;8&#65533;8&#65533;&#65533;r&#65533;&#1957;&#65533;&#65533;I<&#65533;ViS&#65533;J&#65533;vM(&#65533;&#65533;&#65533;w&#65533;&#65533;&#65533;&#65533;
(&#65533;&#65533;&#65533;(&#65533;&#65533; (&#65533;&#65533; (&#65533;&#65533; (&#65533;&#65533; (&#65533;&#65533; (&#65533;&#65533; (&#65533;&#65533; (&#65533;&#65533; (&#65533;&#65533; (&#65533;&#65533; (&#65533;&#65533; (&#65533;&#65533; (&#65533;&#65533; (&#65533;&#65533; (&#65533;&#65533; (&#65533;&#65533; (&#65533;&#65533; (&#65533;&#65533; (&#65533;&#65533; (&#65533;&#65533; +:&#65533;&#65533;C?&#65533;&#65533;?&#65533;V&#65533;gZ&#65533; &#65533;b&#65533;&#65533;&#65533;'&#65533;jL7&#65533;&#65533;&#65533;?&#65533;&#65533;&#65533;=&#65533;&#65533;&#65533;&#65533;&#65533;3_a_&#452;&#65533; &#65533;&#65533;&#65533;&#65533;&#65533;&#65533;&#65533; &#65533;&#65533;&#65533;&#65533;{&#65533;&#65533;>_&#65533;&#459;&#65533;?3&#65533;?&#65533;Q&#65533;C&#65533; a;&#65533;&#65533;
J&#65533;>&#65533;&#65533;A&#65533;&#65533;&#65533;&#65533;&#65533;&#65533;&#65533;&#65533;&#65533;o&#65533; &#65533;N&#65533;&#65533; B&#65533;&#65533;&#65533;&#65533;&#65533; &#65533;}&#65533;&#65533;r_&#65533;+,&#65533;&#65533;&#65533;&#65533; &#191;Q&#65533;>&#2031;&#65533;QU5J&#65533;L&#65533;&#65533;{&#65533;b&#65533;q&#65533;w`?&#65533;&#65533;&#65533;^+&#65533;&#65533;&#65533;:&#65533;%vX&#65533;T&#65533;#$&#65533;&#65533;&#65533;{es&#65533;&#65533;ie&#65533;&#65533;&#65533;&#65533; &#65533;u!&#65533;&#65533;t# |&#65533;&#65533;zv&#65533;qo&#65533;&#65533; &#65533;&#65533;&#65533;&#65533;&#65533;&#65533;&#65533;&#65533;&#65533;@&#65533;&#65533;A9nz&#65533;&#65533;a&#65533;&#1324;&#65533;&#31542;&#65533;&#65533;&#1513;&#65533;+&#65533;&#65533;&#65533;]&#65533;&#65533;&#65533;&#65533;&#65533;&#65533;;&#65533;&#65533;w&#65533;&#65533;!NI9&#65533;y=&#65533;&#65533;&#65533;^&#65533;&#65533;&#65533;L,&#65533;>]j&#65533;!&#65533;&#65533;&#65533;&#65533;&#65533;&#65533;>V8&#65533;&#65533;&#65533;WEEjls&#65533;&#65533;&#65533;S&#65533;&#65533;&#65533;&#65533;&#65533;Q&#65533; 	&#65533;?&#65533;?a&#65533; EtTP;&#65533; 	&#65533;?&#65533;?a&#65533; Ej&#65533;j&#65533;u&#65533;&#65533;\&#65533;&#65533;[&#65533;&#65533;*&#65533; &#65533;&#65533;Wk&&#65533;&#65533;&#65533;&#65533;&#65533;{&#65533;&#65533;L&#65533;&#65533;&#65533;&#65533;&#65533;&#65533;7f&#65533;&#65533;#&&#65533;4>&#65533;k&#65533; ?0&#65533; &#65533;b&#65533;&#65533;Z&#65533; &#65533;&#65533;?&#65533;&#1580;&#65533;&#65533;C<-&#65533; B&#1421;&#65533; &#65533;1&#65533;4&#65533;&#65533;o&#65533;&#65533;o&#65533;&#65533;&#65533; &#65533;&#65533;t&#65533;&#65533;F&#65533;&#1139;z+jZ&#65533;hH&#65533;&#65533;&#65533;:&#65533;K&#65533;&#65533;waqK&#65533;;pG&#65533;&#65533;&#65533;&#65533;j&#65533;Zm&#65533;z~&#65533;&#65533;&#65533;&#65533;&#65533;u &#65533;"&#65533;?u\&#65533;Hy&#65533;&#65533;&#65533;&#65533; &#65533;d`&#65533;?.&#65533;s&#65533;J&#65533;^&#65533;&#65533;{&#65533;)	&#65533;z&#65533;_&#65533;oC&#65533;z
&#65533;(&#65533;
zv&#65533;o&#65533;&#65533;&#65533;&#65533;&#65533;&#65533;&#65533;&#65533;&#65533;?&#65533;&#65533;b*&#65533;&#65533;&#65533; N&#65533;Tnb&#65533;&#65533;&#65533;&#65533;&#65533;&#65533;7&#65533;.&#65533;&#65533;&#65533;\&#65533; &#65533;t)5[&#65533;&#65533;7&#65533;&#65533;&#65533;&#65533;If&#65533;1&#65533;&#65533;&#65533;&#65533;;&#65533;	&#65533;9&#65533;:&#65533;&#1935;&#65533;Z&#65533;x&#65533;&#65533;ZI-&#65533;l&#65533;(&#65533;&#65533;s&#65533;&#65533;&#65533;Y&#65533;&#65533;v&#65533;&#65533;&#65533;&#65533;,:&#65533;7&#65533;--&#65533;.&#65533; ?&#65533;&#65533;&#65533;&#65533;&#65533;&#65533;&#65533;&#65533;Mc`&#1908;0B&#65533;Q&#65533;&#65533;&#65533;mQ&#65533;S&#65533;&#65533;&#65533;r?&#65533;&#65533;&#1343;&#65533;&#65533; &#169;Kku&&#65533;&#65533;&#65533;K&#65533;,&#65533;|J&#65533;y&#65533;&#65533;y}&#65533;&#65533;s&#65533;3&#65533;&#1846;&#65533;&#65533;&#65533;&#65533;&#65533;<3 &#65533;6&#65533;)&#65533;&#65533;(S&#65533;&#65533;(&#65533;&#65533;&#65533;&#65533;2&#65533;/&#65533;$&#1727;.&#65533;&#65533;[=&#65533;&#65533;&#65533;7e&#65533;Y&#65533;&#65533;&#893;&#475;imr<&#65533;&#65533;&#65533;f<?&#65533;&#65533;\&#65533;p:`&#1455;&#65533;$&#65533;7&#65533;&#65533;&#65533;&#65207;{c&#65533;A]&#65533;9&#65533;h&#65533;z&#65533;9&#65533;&#65533;&#65533;RK&#65533;1&#65533;:&#65533;F&#65533;,w&#1728;&#65533;&#65533;&#65533;. S&#65533;&#65533;A&#65533;rm&#65533;J;&#65533;&#65533;&#65533; &#65533;=&#65533;U&#65533;&#65533;&#65533;&#65533;_5&#65533;&#65533;&#65533;&#65533;&#65533;I4o&#65533;	[&#65533;t&#65533;u+b&#65533;b&#65533;&#1365;&#65533;2&#65533;T&#65533;&#65533;R&#65533;&#1943;g&#65533;&#65533; &#65533;9&#65533;&#65533;&#65533; +&#65533;&#65533;&#65533; "sp3&#65533;&#65533;&#65533;&#65533;&#65533;&#65533;k}&#1762;\&#65533;&#65533;8&#65533;&#1359;&#65533;&#65533;&#65533;W&#65533;8&#65533;&#65533;~&#65533;m&#65533;~=&#65533;{&#65533;&#1465;&#65533;&#65533;&#65533;&#65533;Gum&#65533;B&#641;&#65533;>&#65533;&#65533;)tm&#65533;I4&#65533;=FY&#65533;&#65533;`&#673;&#402;&#65533;6&#65533;&#65533;&#65533;GDj&#1194;&#65533;f&#65533;o&#65533;&#65533;&#65533;/&#65533;L&#65533;}B"&#65533;C&#65533;H&#65533;&#65533;&#65533;&#65533;&#65533;V&#65533;&#65533;&#65533;
&#65533;&#65533;u-.&#65533;&#65533;]&#65533;&#65533;&#65533;&#65533;t&#65533;T&#65533;&#65533;P&#65533;&#65533;&#65533;&#65533;&#65533;'&#65533;&#65533;=+&#65533;&#65533;&#65533;&#65533;&#65533;<Y&#65533;5&#65533;&#65533;Y&#34230;&#919;sA&#379;&#1957; &#65533; v&#65533;&#65533;wi&#1254;&#65533;6=&#65533;&#65533;&#65533;&#65533;8&#65533;&#65533;a&#65533;H&#65533;&#65533;&#65533;c&#759;&#65533;LI>&#65533;&#65533;b&#65533;F&#65533;[&#65533;&#65533;+o&#65533;&#65533;;%&#65533;?&#65533;p&#65533;&#65533;I&#65533;&#65533;Y&&#65533;&#65533;d&#1490;&#65533;[2&#65533;&#65533; &#65533;&#65533;&#1580;&#65533;&#65533;dn&#65533;&#65533;&#65533;&#65533;"&#65533;J&#65533;&#65533;&#65533;&#263;&#65533;&#65533;J&#65533;&#65533;4&#65533;&#47266;&#65533;&#65533;T&#65533;&#65533;&#65533;&#65533;&#65533;&#65533;j&#65533;M&#65533;5&#65533;&#65533;f\&#65533;&#65533;g&#65533;?&#65533;G&#65533;!&#65533;&#65533;&#65533;&#65533;&#65533;&#65533;&#65533;x/.&#65533;H&#65533;&#65533;q&#65533;+&#65533;&#65533;&#65533;9&#65533;&#65533;@&#65533;/&#65533; @[o&#65533;&#65533;kRL&#65533;&#65533; &#65533;&#65533;&#65533;cA&#65533;W&#65533;&#65533;Q@&#65533;O&#65533;V&#65533;v&#65533;&#65533;"%&#65533;&#65533;*&#65533;PEW&#65533;&#65533;&#65533;&#1249;_]&#65533;km&#65533;&#65533;"&#65533;&#65533;&#1987;Y&#65533;&#65533;&#65533;g&#65533;&#65533;&#65533;V
&#65533;&#65533;Zu&#65533; Y
O&#65533;&#65533;I]&#65533;&#65533;&#65533;&#1643;up-&#65533;$&#65533;7&#65533;&#65533;&#65533;&#65533;&#65533;&#65533;&#1752;&#65533;&#65533;!&#65533;;&#65533;&#65533;&#65533;&#65533;&#65533;Z&#65533;&#65533;+&#65533;N&#65533;&#65533;&#65533;&#65533;&$&#65533;&#65533;&#65533;O'&#45852;
&#65533;Q&#65533;&#65533;&#65533;&#65533;&#65533;&#800;&#65533;&#65533;<&#65533;_&#65533;&#65533;&#65533;&#65533;(&#65533;&#65533;&#65533;(&#65533;&#65533;(&#65533;&#65533;(&#65533;&#65533;(&#65533;&#65533;(&#65533;&#65533;(&#65533;&#65533;(&#65533;&#65533;(&#65533;&#65533;(&#65533;&#65533;(&#65533;&#65533;(&#65533;&#65533;(&#65533;&#65533;(&#65533;&#65533;(&#65533;&#65533;(&#65533;&#65533;(&#65533;&#65533;(&#65533;&#65533;(&#65533;&#65533;(&#65533;&#65533;(&#65533;&#65533;(&#65533;&#65533;&#65533;&#65533;1s&#65533; \&#65533;&#65533;&#65533;h&#65533;u&#65533;&#65533;&#65533;.&#65533;6&#65533;&#65533;&#65533;}&#65533; &#65533; &#65533;k&#65533;&#65533;&#65533;n&#65533;&#65533;&#65533;7&#65533;5&#65533;&#65533;&#65533;xO&#65533;&#7119;|A&#65533; !&#65533;&#65533;&#65533;&#65533;&#65533;&#65533;&#1535;&#65533;oS&#65533;&#65533;&#65533;x&#65533;&#65533;&#65533;;3&#65533; %&#65533;?&#65533;&#65533;&#65533; &#1060;&#65533;&#65533;&#65533;&#65533;m&#65533; \&#65533;&#65533;
&#65533;&#65533;&#65533; &#65533;F&#65533;&#65533;&#65533;&#65533;&#65533;)+&#65533;&#65533;&#65533;&#65533;&#65533;i&#65533;C}cn&#65533;&#65533;'H&#65533;&#65533;&#65533;&#65533;&#65533;&#65533;F	P=	&#65533;V&#50859;N&#65533;&#65533;&#65533;&#65533;I&#65533;&#613;;+&#65533;&#65533;&#65533;&#65533;&#65533;v&#65533;&#65533;	X&#65533;&~X&#1023;&#65533;&#65533;&#65533;T&#65533;&#65533;&#65533;,KI)&#65533;#&#65533;&#65533;&#65533;&#65533;&#65533;&#65533;52&#65533;Lzu&#65533;&#65533;&#65533;&#65533; +o*&#65533;A&#1733;<t&#65533;&#65533;&#65533;(k&#65533;-Y&#65533;z&#65533;OW&#65533;/C&#65533;&#154;&#65533;&#65533;,&#65533;|BU\$&#65533;&#65533;&#65533;{&#65533;1&#65533;5[&#65533;\&#1273;&#65533;5&#65533;r&#65533;&#65533;o&#65533;&#65533;&#65533;&#65533;G&#65533;p1&#65533;&#1978;*+CS&#65533;&#65533;&#65533;_&#65533;%&#65533;&#65533;n#^LV&#1016957;&#65533;&#65533;&#65533;&#65533;&#65533;&#65533;s_&#65533; &#65533;F&#65533;&#65533; `&#65533; &#10978;&#65533;&#65533;9&#65533;&#65533;J'&#65533;&#65533;u&#65533;&#65533;&#65533;U`&#65533;&#65533;=KE&#65533;>&#65533;&#65533;?&#65533;1&#65533;&#65533; &#65533;F&#65533;&#65533; &#65533;&#65533;&#65533; &#65533;&#65533;&#35360;w&#65533;&#65533;	&#65533;&#65533;&#65533;&#65533;&#65533;j&#1951;&#65533;V&#65533;&#65533;&#65533;&#65533;&#65533;+&#65533;Uw&#65533;&#65533;`H\&#65533;&#65533;&#65533;V&#65533;T&#65533;4&#65533;;W&#65533;`&#1324;-oaV&#1969;&#65533;&#178;(l&#65533;&#65533;&#1021; XIc&#65533;&#65533;&#65533;+c&#65533;&#65533;4&#65533;&#65533;	&#65533;&#65533;@O&#65533;&#65533;[-"&#65533;~&#65533;&#65533;&#681; &#65533;&#49723;w&#65533;&#65533;&#65533;E[&#65533;&#65533;9'&#65533;&#65533;/&#65533;X5(Ws&#65533;&#65533;&#65533;W&#65533;&#65533;z&#65533;&#65533;&#43459;&#1552;J&#65533;&#65533;&#65533;&#65533;i-&#65533;#Y!&#65533;v&#65533;0&#65533;&#65533;&#65533;&#65533; &#65533;q&#65533;xo&#65533;[&#65533;OL&#65533;&#348;<&#65533;&#65533;&#65533;_a&#65533;Z&#65533;&#65533;Vg&#65533;&#65533;yr|&#65533;&#65533;&#65533; $&#65533;T&#65533;v&#1750;&#65533;W/&#65533;&#65533;(&#65533;&#65533;&#65533;!&#65533;&#65533;z&#65533;@&#1977;+M&#65533;&#65533;fHPY&#65533;&#65533;&#21848;&#65533;&#65533;&#65533;C&#65533;\&#65533;&#65533;v&#65533;fl&#65533;m
+99^&#65533;&#65533;&#65533;ti&#65533;Pu+_&#65533;&#65533;&#65533;&#65533;^&#65533;&#65533;&#65533;ll~&#65533;Y_&#890;&#65533;&#65533;e#&#65533;&#65533;&#65533;&#1212;&#65533;&#439;#&#65533;&#65533;%&#65533;PiZ&#65533;&#65533;&#1897;w&#65533;&#65533;&#65533;_L&#65533;#&#65533;&#65533;&#65533;:^&#65533;&#65533;&#65533;&#65533;&#65533;&#65533;&#65533;&#65533;;&#65533;&#65533;&#65533;&#65533;,&#65533;&#65533;
&#65533;&#1822;9&#65533;,&#65533;&#65533;.&#65533;#u&#65533;K&#65533;&#65533;&#65533;&#65533;q&#65533;&#1841;l]&#65533;&#65533;n&#65533;&#65533;&#65533;v g&#65533;	C&#65533;i&#65533;&#65533;&#65533;&#65533;&#65533;&#65533;4&#65533;&#65533;&#65533;&#65533;7&#65533;&#65533;E&#65533;&#65533;&#65533;I&#65533;&#65533; 	&#65533;&#65533;i&#65533;O0UT&#65533;]J&#65533;L&#65533;&#65533;&#65533;XA&#65533;M&#65533;W
&#65533;_&#65533;}&#65533;&#65533;2&#65533;&#1778;&#65533;&#65533;&#65533;&#65533;&#65533;&#65533;&#65533;"&#65533;{z&#65533;&#937;&#65533;z,:&#65533;0H&#65533;&#65533;y&#65533;&#65533;&q&#65533;pJ&#65533;@G zW&#65533;7I&#1636;&#65533;&#65533;&#65533;H&#65533;&#65533;&#65533;&#65533;&#65533;M5;&#1646;&#65533;&#65533;&#65533;&#65533;l&#65533;&#65533;c&#65533; &#65533;&#65533;&#65533; }
k&#65533;!Gh&#65533;OP&#65533;k&#65533;&#65533;H&#65533;&#65533;^h6V&#65533;@q&#65533;d&#65533;.:&#65533;8&#65533;&#65533;p,&#1415;&#65533;#&#65533;/&#65533;,?&#65533;?&#154;&#65533;/&#65533;&#65533;&#65533;&#65533;&#65533;&#925;(;6&#65533;&#65533;&#65533;e&#65533;&#65533;&#65533;G-&#65533;^&&#1983;e&#65533;&#65533;&#65533;#&#65533;NZ_&#65533;K&#65533;?&#65533;	i&#65533;&#21501;qj|&#65533;&#65533; &#65533;~&#65533;&#65533;#T&#65533;&#65533;&#65533;+&#65533;&#65533;Kc&#1901;	&#65533;&#65533;&#65533;1&#65533;H&#65533;&#65533;&#65533; &#65533;?c&#65533; =/&#65533; &#65533;aq&#65533; &#65533;&#65533;&#65533;t&#65533;I&#65533;&#65533;&#65533; 3_kF_&#315;&#65533;k&#65533;&#65533;~w-&#65533;&#65533;6Z&#65533;^m&#65533;&#65533;S&#65533;H&#65533;&#65533;3X&#65533;0&#65533;%&#65533;&#65533;.&#65533;&#65533;+<&#65533;y&#65533;&#65533;&#65533;&#65533;s&#65533;
&#65533;&#65533;&#65533;&#65533;&#65533;&#65533;&#65533;	r5&#65533;q&#65533;&#65533;&#65533;_1p[qc&#65533;I>&#65533;&#65533;&#65533;?&#65533;&#65533;!&#65533;&#65533;o.&#65533;5;,&#65533;zn&#65533;S&#1218;P &#65533;.&#65533;A&#65533;&#65533;9<x&#65533;&#65533;A&#65533;Ku&#65533;&#65533;&#65533;&#65533;=&#65533;&#65533;&#65533;&#65533;e&#65533;*&#65533;a^&#65533;&#65533;&#65533;&#65533;]&#65533;wv{vz]&#34190;&#65533;&#65533;u&#65533;xS&#214;zU&#65533;c&#65533;F&#65533;r&#65533;&#552;&#65533;F &#65533;&#65533;<&#65533;?
&#65533;&#65533; &#65533;&#65533;K&#65533;&#27843;Q&#65533;&#65533;&#65533;&#65533;&#65533;&#65533;&#65533;x&#65533;&#65533;&#65533;&#65533;&#65533;&#65533;&#65533;---&#65533;-c&#65533;&#65533;&#65533;&#65533;&#65533;&#65533;1&#65533;&#65533;&#65533;=&#65533;&#65533;T&#65533;&#2322;&#65533;?I&#65533;&#65533;RNswl&#65533;&#65533;1&#65533;&#65533; &#65533;F&#65533;&#65533; &#65533;&#65533;&#65533; &#65533;&#65533;?&#65533;&#65533;&#65533;>{
^&#65533;r&#65533;&#65533;D&#65533;;&#65533;&#65533;&#65533;&#65533;&#65533;&#35366;A&#65533;&#65533; nk&#65533; &#65533;(&#65533;&#65533;l&#65533;U&#65533;dyh@zf&#65533;&#65533; &#65533;k&#65533;&#65533;&#65533;9&#65533;/&#65533;&#65533;&#65533;]&#65533;&#65533;&#65533;y&#65533;&#65533;}&#65533;&#1235;&#1935;&#65533;&#65533; &#65533;&#1215;&#65533;.&#65533;&#65533;k&#65533;&#65533;&#65533;9&#65533;&#65533;Gu+&#65533;&#65533;&#65533;&#65533;&#65533;M&#65533;s&#65533;j-&#65533;&#65533;nwv&#487;>&#65533;&#65533;!&#65533;&#65533;&#65533;&#65533;s	&#65533;&#65533;&#65533;8&#65533;a&#65533;EtUM&#65533;&#65533;f1&#65533;&#65533;&#65533;R~T&#65533;&#65533;&#65533;&#65533;&#65533;&#65533;S)&#65533;&#65533;D&#26745;&#65533;&#65533;&#65533;.p&#65533;ZM&#65533;&#65533;&#65533;U9n8&#65533;9'&#65533;?&#65533;ZVzT&#65533;&#65533;&#65533;&#65533;&#65533;&#65533;I&#65533;W&#65533;&#65533;5f&#65533;&#65533;+m&#65533;2?&#65533;&#65533;[&#65533;9&#65533;'&#65533;&#65533;&#65533;&#65533;&#65533;Prw&#65533;&#65533;B&#65533;&#65533;&#65533;&#65533;&#65533;u&#65533;&#65533;&#138;(&#65533;&#65533;&#65533;(&#65533;&#65533;(&#65533;&#65533;(&#65533;&#65533;(&#65533;&#65533;(&#65533;&#65533;(&#65533;&#65533;(&#65533;&#65533;(&#65533;&#65533;(&#65533;&#65533;(&#65533;&#65533;(&#65533;&#65533;(&#65533;&#65533;(&#65533;&#65533;(&#65533;&#65533;(&#65533;&#65533;(&#65533;&#65533;(&#65533;&#65533;(&#65533;&#65533;(&#65533;&#65533;(&#65533;&#65533;(&#65533;&#65533;(&#65533;&#65533;&#65533;&#65533;1s&#65533; \&#65533;&#65533;&#65533;h&#65533;u&#65533;&#65533;&#65533;.&#65533;6&#65533;&#65533;&#65533;}&#65533; &#65533; &#65533;k&#65533;&#65533;&#65533;n&#65533;&#65533;&#65533;7&#65533;5&#65533;&#65533;&#65533;xO&#65533;&#7119;|A&#65533; !&#65533;&#65533;&#65533;&#65533;&#65533;&#65533;&#1535;&#65533;oS&#65533;&#65533;&#65533;x&#65533;&#65533;&#65533;;3&#65533; %&#65533;?&#65533;&#65533;&#65533; &#1060;&#65533;&#65533;&#65533;&#65533;m&#65533; \&#65533;&#65533;
&#65533;&#65533;&#65533; &#65533;F&#65533;&#65533;&#65533;&#65533;&#65533;)+&#65533;&#65533;&#65533;&#65533;&#65533;%&#65533;B&#65533;&#65533;&#65533; &#65533;O&#65533;+&#65533;&#65533;&#65533;&#65533;&#65533;&#65533;{&#65533;m&#65533; &#65533;&#65533;-&#65533;L&#65533;b&#65533;&#65533;&#65533;&#65533;3U?&#65533;&#65533;&#65533;&#65533;&#65533;&#65533; jqJ&#65533;"&#65533;8&#65533;%&#65533;3&#65533;Nx&#65533;&#65533;&#65533;&#322781;&#65533;&#65533;&#65533;y&#65533;c~&#65533;<&#65533;&#65533;o!~&#65533;&#65533;&#65533;&#1014;(&#65533;&#65533;&#65533;E&#65533;:&#65533;&#65533;&#65533;&#65533;&#65533;&#65533; {&#65533;&#65533;&#65533;f&#65533;*(&#65533;&#65533; &#65533;&#65533;[o&#65533;R&#65533;5{iO*&#65533;&#65533;&#65533;G&#65533;&#65533;w&#65533;'4&#65533;u&#65533;&#574;[&#65533;J=:n&#65533;F&#65533;&#65533;&#65533;&#65533;&#65533;&#65533;8&#65533;&#65533;5&#65533;Q@[&#65533;Z&#65533;&#65533;Gqos&#65533;&#673;&#65533;DpU&#65533;&#65533; &#65533;T&#65533;k&#65533;&#65533;&#65533;&#65533;&#65533;&#65533;&#65533;&#65533;&#65533;z<&#65533;&#65533;&#65533;&#65533;K&#65533;&#65533;&#65533;$&#65533;W$&#65533;&#65533;&#65533;&#65533;-&#65533;&#65533;t]OP&#65533;&#65533;~&#65533;Iu%&#65533;ub&#65533;&#65533;U3&#65533;&#65533;&#65533;&#65533;(&#65533;&#65533;&#65533;&#65533;5&#65533;{&#65533;e&#65533;&#65533;&#65533;&#65533;~&#65533;^v&#65533;&#65533;&#65533;&#65533;&#65533;&#65533;&#65533;d{&#65533;&#65533;&#65533; *&#65533;&#65533;&#65533;&#65533;j&#65533;"]&#65533;KD&#65533;&#65533;&#65533;&#65533;&#65533;&#65533;R:&#65533;&#65533;
&#65533;H&#60515;;&#65533;UQ&#65533;&#65533;&#65533;&#65533;@V&#65533;&#65533;&#1435;p&#65533;Z&#65533;{P&#65533;&#65533;&#65533; &#65533;&#496;#9F&#65533;&#65533;OBj&#65533;k&#65533;\&#65533;k&#65533;&#65533;$&#65533;w&#65533;b.H&#65533;&#65533;&#65533;&#65533;&#65533;&#65533;pj&#65533;&#65533;&#278;&#65533;m&#65533;&#65533;&#65533;&#65533;&#65533;&#65533;5&#65533;&#65533;H&#65533;#&#65533;&#65533;&#65533;&#425;x6&#65533;&#65533;&#65533;&#65533;O&#65533;3&#65533;v&#65533;I&#65533;)APX&#65533;&#1914;) {&#65533;Y&#65533;M&#65533;m&#65533;&#65533;T&#65533;&#1255;&#65533;Q&#65533;&#65533;&#65533;=-&#65533;&#65533; M&#65533;&#65533;&#65533;&#65533;&#65533;W&#65533;n&#65533;&#65533;YH&#65533;&#65533;= &#65533;&#65533;&#65533;$&#65533;&#65533;&#65533;&#65533;&#1488;&#65533;<pQ*K#a&#1031;Vo&#65533;C('&#65533;&#65533;X&#65533;m4K/&#65533;&#65533;l&#65533;&#65533;&#65533;&#65533;&#65533;&#65533;&#65533;Q&#65533;&#65533;&#65533;&#65533;jW&#65533;&#65533;&#65533;n&#65533;8@&#65533;&#65533;&#65533;ZY8&#65533;c&#65533;&#65533;:=&#65533; &#65533;p&#65533;X&#65533;U<&#65533;&#65533;Gc&#65533;&#65533;s&#65533;8s&#65533;w&#65533;&#65533;u&#65533;y<i&#65533;/M&#65533;'&#65533;&#65533;&#65533;"8&#65533;x&#65533;&#402;&#65533;b&#65533;w$&#65533;&#65533;85?&#65533;$&#65533;'&#65533;&#65533;&#65533; &#65533;&#65533;&#65533;v&#65533;&#65533; &#65533;&#65533;&#65533;n&#65533;&#1830;{>p&#65533;&#1822;&#65533;&#1581;&#65533;&#65533;&#65533;F&#65533; &#65533;&#65533;&#65533;&#65533;&#65533; &#65533;~k&#65533;c*&#65533;&#65533;U7{[^&#65533;&#65533;1l&#65533;Kb[@&#65533;&#65533;k&#65533;&#65533;ns&#65533;&#65533;&#65533;\&#65533;&#65533;&#65533;&#65533;&#65533; &#65533;&#65533;&#65533;X&#65533;&#65533;4&#65533;&#65533;&#65533;`&#65533;j&#65533;X&#577;@vS&#65533;&#65533;@&#65533;&#65533;&#65533;&#65533;,&#65533;&#65533;.&#65533;8&#65533;+&#65533;&#65533;&#65533;&#65533;&#65533;Hy&#65533;&#65533;#&#65533; &#65533;&#65533;&#65533;&#65533;|&#1417;RN&#65533;w&#65533;&#65533;&#65533;iT&#65533;&#65533;M&#65533;z/&#65533;~&#65533;&#65533;&#65533;&#65533;ycm&#65533;u&#65533;<&#65533;&#65533;&#65533;&#65533;~&#65533;j&#200;&#65533;Z&#65533;&#65533;&#65533;&#65533;&&#65533;@3&#65533;X&#65533;&#65533;3&#65533;I&#65533;&#65533;&#65533;qg&#65533;_&#1731;&#65533;&#65533;&#65533;&#65533;&#65533;&#65533;(b?R5&#65533;&#65533;
&#65533;W\&#65533;&#65533;&#65533;&#65533;&#65533;&#65533;&#65533;&#65533;&#65533;S&#65533;&#65533;&#65533;(=T&#65533;&#65533;&#65533; &#65533;D&#65533;&#65533;.U$&#65533;f&#65533;&#65533;{|&#65533;&#65533;&#65533;H"&#65533;&#65533;S&#65533;&#65533;&#65533;&#65533;^e&#65533;J;fA&#65533;&#65533;&#65533;\j&#65533;&#65533;&#65533;0\&#65533;&#65533;,^de&#65533;&#65533;&#65533;&#65533;&#65533;|&#65533;&#65533;&#65533;&#65533;=Vv&#65533;&#65533;&#65533;E&#65533;M&#65533;&#65533;86.&#65533;&#65533;&#65533;dC&#65533;q&#65533;&#65533;&#65533;&#65533;&#65533;5&#65533;&#65533;&#65533;&#65533;&#65533;&#65533;&#65533;&#65533;bY&#65533;'wX&#65533;&#65533;&#65533;b&#65533;&#65533;&#65533;I>I&&#65533;&#65533;&#65533;^&#65533;~&#65533;&#65533;&#65533;YU)&#65533;Q&#65533;&#65533;&#65533; *&#65533;&#65533;+&#65533;d&#65533;&#65533;&#65533;[&#65533;&#1855;&#65533;{&#65533;&#65533;ve&#65533;&#65533;&#65533;&#700;&#65533;H&#65533;&#65533;&#65533;7a&#658;&#1857;\e&#65533;A&#65533;&#65533;%&#65533;&#65533;&#65533;%&#65533;&#65533;&#65533;m^C&#65533;0?.&#65533;obh#'&#65533;y&#65533;&#65533;&#65533;:.&#65533;mc&#65533;&#65533;^j&#65533;w&#65533;&#65533;K&#65533;6&#65533;*&#65533;&#65533;*&#1251;&#65533;*&#65533;8&#65533;&#65533;&#65533;IQ&#65533;&#65533;&#65533;&#65533;&#65533;a&#65533;&#65533;&#65533;&#360;&#65533;&#65533;&#618;3^&#65533;&#65533;Ei&#65533;=&#65533;&#65533;Z&#194698;&#65533;&#65533;&#65533;&#65533;RU&#65533;Y&#65533;[&#65533;&#65533;&#65533;I-&#65533;&#65533;{&#65533;&#65533;&#65533;:?&#65533;&#65533;&#65533;&#1059;&#911;&#65533;z'&#65533;&#65533;+&#65533;_&#65533; &#1067;&#65533;&#65533; &#65533;/&#65533;&&#65533;&#65533;A|#&#65533; B&#65533;&#65533;&#65533; &#65533;&#65533;&#65533;&#65533;&#65533;F&#65533;K&#65533;
C+&#65533;/&#65533;&#65533;&#65533;&#65533;&#65533;+]  &#65533;<&#65533;&#65533;:&#65533;&#1823;-&#65533;&#65533;&#65533;7h4&#65533;&#65533;JG&#65533;&#65533;&#65533;&#65533;&#65533;&#65533;o&#65533;pD&#65533;D&#65533;h&#65533;Q`( aO&#65533;w&#65533;+?&#65533;&#65533;&#65533;&#65533;(&#65533;&#65533; &#65533;(&#65533; &#65533;&#65533;&#65533;&#65533;&#65533;&#65533;|7&#65533;\&#65533;&#65533;d&#65533;@&*O&#65533;q]&#65533;d&#65533;&#65533;w&#65533;_&#65533;w&#65533;&#65533;&#65533;/m#t&#65533;&#65533;&#65533;#&#65533; &#65533;&#65533;&#65533;&#65533;&#65533;&#65533;TS&#65533; &#65533;T&#65533;&#65533;&#65533;&#65533;L&#1237;~&#65533;Z&#65533;&#65533;-!&#65533;&#65533;&#65533;&#65533;f&#65533;&#65533;&#65533;I&#65533;&#65533;d&#65533;&#508;&#65533;3&#65533;&#65533;&#18335;&#65533;^1O&#65533;&#65533;#&#65533;&#917;&#65533;&#65533;<&#65533; &#65533;&#65533;&#65533;&#65533;&#65533;&#65533;&#1844;&#65533;&#65533;&#65533;&#65533;&#65533;&#65533;&#65533;&#65533;r&#1183;&#65533;&#65533;&#65533;&#65533;&#65533;`&#65533;hz&#65533;&#65533;&#65533;w&#65533;&#65533;&#65533;x&#65533;G&#65533;&#65533;)*&#65533;&#65533;H	&#65533;_\&#65533;&#65533;&#65533;t&#65533;F&#65533;QB&#65533;&#65533;)&#65533;UF	k&#65533;*&#65533;uz&#65533;&#65533;EU&#65533;Q@Q@Q@Q@Q@Q@Q@Q@Q@Q@Q@Q@Q@Q@Q@Q@Q@Q@Q@Q@Q@Q@Q@gZ&#65533; &#65533;b&#65533;&#65533;&#65533;'&#65533;j&#1132;&#65533;_&#65533;\&#65533; &#65533;$&#65533;mI&#65533;f&#65533;&#65533;<'&#65533; p&#65533;&#510; &#65533; &#65533;&#65533;&#65533;&#65533;to&#65533;k&#65533;+&#65533;&#65533;&#65533;&#65533;&#65533;_&#65533;&#65533;&#65533;Cw?&#65533;&#1151;&#65533;&#65533;"&#1959;&#65533;&#65533;8&#65533;{&#65533;&#65533;vg&#65533;J7&#65533;&#65533;'s&#65533; &#65533;I_G&#65533;&#65533; &#65533;>&#65533;&#65533;&#65533;/&#65533;&#65533;&#65533; &#65533;&#65533;&#65533;&#65533;	&#65533;&#65533; &#65533;RW&#65533;&#65533;?&#65533;&#65533;&#65533; &#65533;K&#65533;&#65533;e&#65533;&#65533; &#65533;&#65533;W&#65533;<'&#65533;&#65533;&#65533;b&#65533;(&#65533;&#65533;
(&#65533;&#65533;
(&#65533;&#65533;
(&#65533;&#65533;*&#65533;&#65533;&#1434;&#65533;&#65533;&#65533;&#65533;&#65533;&#65533;&#65533;&#65533;&#65533;&#65533;&#65533;&#65533;k*&#65533;&#65533;&#65533;C&#65533;-t&#65533;&#65533;.&#65533;&#65533;&#65533;gu!&#798;`Fs&#65533;&#65533;&#65533;0n&#65533;pv&#65533;~&#65533;&#65533;K&#65533;&#65533;&#65533;?]&#65533;2&#65533;cY&#65533;&#65533;&#65533;&#65533;V&#65533;U&#65533;ih]8&#65533;SJN&#767;o2&#65533;&#65533;&#65533;k&#65533;&#65533;&#65533;&#65533;;b&#65533;r&#751758;&#65533;&#65533;*&#65533;X]&#65533;.&#65533;&#65533;#&#65533;NV&#65533;'&#657;&#65533;&#65533;&#65533;&#65533;&#65533;:&#65533;&#65533;_&#65533;&#65533;!&#65533;l&#65533;,&#65533;&#65533;&#65533;Co+&#65533;&#65533;&#65533;&#65533;m&#65533;&#65533;&#65533;
:g&#65533;k&#65533;wH&#65533;i$eDPY&#65533;&#65533; &#65533;&&#65533;'%y}&#65533;&#65533;)I&#395;&#65533;&#65533;&#65533;&#65533;t&#65533;&#65533;#@&#65533;&#65533;&#65533;&#65533;T`
&#65533;&#65533;}&#65533;[_j&#65533;^&#65533;lR}MI&#65533;kDl&#65533;&#65533;&#65533;;(&#65533;h&#65533;#&#65533;q&#65533;&#65533;&#65533;jv&#65533;&#65533;&#65533;&#65533;L&#65533;&#65533;&#65533;&#65533;&#65533;*&#65533;&#65533;G&#65533;8&#65533;&#65533;g&#65533;]&#65533;?
&#147;K&#65533;&#65533;&#1771;"&#65533;t&#65533;&#65533;&#65533;$&#65533;I\&#65533;&#65533;&#65533;&#65533;&#65533;,q&#65533;&#65533;&#65533; z|&#65533;&#65533;KE&#65533;&#65533;#&#65533;&#65533;./gO&#2007;[l&#65533;}_&#65533;&#65533;S>$&#65533;&#65533;&#65533;&#65533;^&#65533;&#65533;&#1725;&#65533;BHD>H&#65533;&#65533;Br&#65533;&#65533;<&#1460;r&#65533;,k$n&#65533;&#65533;+)&#65533; &#65533;"&#65533;&#65533;wOu&#65533;&#65533;eUY&#65533;T&#65533;?&#65533;&#1474;(&#65533;@&#65533;&#21605;m2&#65533;&#65533;bX&#688;&#65533;}&#65533;&#65533;&#65533;&#65533;s&#65533;z&#1527;N4R&#65533;i}&#65533; &#65533;|2&#65533;&#65533;ZR&#65533;&#65533;7}&#65533;X&#65533;_&#65533;Aa&#65533;&#65533;tg&#65533;&#65533;>tJ&#65533;%&#65533;&#65533;?&#65533;C#&#65533;(&#65533;&#65533;xRh&#65533;d&#65533;E&#65533;&#65533;!&#65533;&#65533;}+4&#65533;0 Lwz&#65533;?&#204629;&#65533;?&#65533;?B&#65533;&#65533;ho&#65533;k&#65533;&#65533;}ZT&#65533;&#65533;&#65533;h&#65533;V*&#65533;&#65533;p  &#65533;&#65533;7'u/&#65533;?&#65533;&#65533;&#412;*&#65533;&#21301;&#65533;t&#65533;&#65533;_m&#65533;&#65533;W&#65533;d7&#65533;&#65533;&#65533;&#65533;s&#65533;&#65533;&#65533;&#65533;&#65533;&#65533; Q&#65533;}Mg]jZ&#65533;&#65533;&#65533;]]ir&#65533;&#1933;CD&#65533;&#65533;&#65533;&#1014;9&#65533;&#65533;[&#65533;&#65533;'&#65533;D6[&#65533;&#65533;e>s&#65533;v&#65533;&#65533;
&#65533;&#65533;&#65533;w&#65533;&#65533;~;K]~&#65533;-%&#65533;&#1778;&#65533;&#65533;W&#65533;OB&#65533;&#45925;&#65533;/Y&#65533;&#65533;pYg&#65533;&#65533;e$&#65533;&#65533;&#65533;&#65533;2s&#65533;f&#65533;mJ&#65533;&#65533;_&#65533;u&#65533;Yt&#1353;C$r&#65533;BNs*q&#65533;7z0&#65533;&#65533;&#65533;&#65533;&#1391;5-_Q&#1245;&#65533;i-a(O&#65533;Aev&#497;5wB&#65533;My&#65533;&#65533;&#65533;&#1404;Cy%&#65533;&#330;&#65533;&#65533;A&#65533;&#65533;@@&#65533;&#65533;l&#65533;&#65533;&#65533;*;&#65533;W&#65533;&#65533;&#65533;&#65533;&#65533;-/t&#65533;&#877;&#65533;?3&#65533;r&#65533;/+&#65533;&#65533;V&#65533;&#65533;&#65533;&#65533;&#65533;&#65533;&#65533;&#65533;j&#65533;&#65533;3}&#65533;SgU&#65533;i7z&#65533;Hl&#65533;k]$|&#65533;z&#65533;&#65533;pV!&#65533;=&#65533;c&#65533;&#65533;b&#65533;&#65533;&#65533;&#65533;&#65533;&#42630;&#65533;&#65533;&#485;i1-&#65533;5&#65533;&#40137;
&#65533;&#1490;&#65533;&#65533;NCFs&#1203;|S&#65533;&#65533;t&#65533;I{g&#65533;_Z.&#65533;j&#65533;Am&#65533;&#603;&#65533;U&#65533;To-&#65533;H&#65533;
^&#65533;>&#65533;&#65533;&#65533;--&#65533;5&#65533;cP&#65533;&#65533;6'&#65533;&#65533;&#65533;_7$&#65533;&#65533;y&#65533;&#65533;&#65533;Y&#65533; &#65533;&#65533; d&#65533;&#939;ZU]&#65533;&#65533;&#65533;~]Gz&#65533;&#65533;{&#65533;&#65533;uzn&#65533;0&#65533;m[R+&#65533;&#65533;#1&#65533;)&#65533;&#65533;&#65533;H;&#65533;I &#65533;&#65533;&#65533;:&#1751;&#65533;&#65533;&#65533;xx#B&#65533;&#65533;&#65533;y&#65533;8&#65533;E&#65533;]&#65533;y&#65533;&#65533;&#65533;&#65533;&#65533;3&#65533;Gz_&#65533;@&#65533;&#65533; B&#65533;&#65533;&#65533; &#65533;&#65533;&#65533;&#65533;&#65533;&#65533;&#65533;&&#65533;&#65533;t&#65533;&#65533;-/|A&#65533;[&#65533;Fp&#65533;Kt&#65533;&#65533;z&#65533;	&#65533;&#65533; &#65533;&#65533;&#175;&#65533;&#65533;&#65533;7s&#65533;&#65533;&#65533;id>&#65533;&#65533;&#65533;c&#65533;m&#65533;&#65533;Z&#65533;&#65533;&#65533;&#65533;Y[Cmm&#65533;C
Ex&#65533;S&#65533;;&#65533; 	&#65533;&#65533;&#65533;u&#65533;&#65533;\&#65533; &#65533;&#65533;I&#65533;O&#65533;&#65533;&#65533;&#65533;&#65533;&#65533;!&#65533;&#1811;&#65533;&#17749;&#65533;&#65533;9&#65533;]&#65533;&#65533; j&#65533;&#65533;&#65533;&#65533;v&#65533;n92jq&#65533;dz(&#65533;n&#65533;&#65533;`zf&#65533;&#65533;&#65533;&#65533;&#65533; &#65533;g&#65533;&#65533;&#65533;&#65533;=&#65533;&#65533;?LV&#65533;2&#65533;&#65533;&#65533;&P&#65533;&#1380;"&#65533;&#65533;&#65533;E
&#65533;&#65533;&#65533;&#65533;*&#65533;&#65533;(&#65533;&#65533; (&#65533;&#65533; (&#65533;&#65533; (&#65533;&#65533; (&#65533;&#65533; (&#65533;&#65533; (&#65533;&#65533; (&#65533;&#65533; (&#65533;&#65533; (&#65533;&#65533; (&#65533;&#65533; (&#65533;&#65533; (&#65533;&#65533; (&#65533;&#65533; (&#65533;&#65533; (&#65533;&#65533; (&#65533;&#65533; (&#65533;&#65533; (&#65533;&#65533; (&#65533;&#65533; (&#65533;&#65533; (&#65533;&#65533; (&#65533;&#65533; (&#65533;&#65533; (&#65533;&#65533; +:&#65533;&#65533;C?&#65533;&#65533;?&#65533;V&#65533;gZ&#65533; &#65533;b&#65533;&#65533;&#65533;'&#65533;jL7&#65533;&#65533;&#65533;?&#65533;&#65533;&#65533;=&#65533;&#65533;&#65533;&#65533;&#65533;3_a_&#452;&#65533; &#65533;&#65533;&#65533;&#65533;&#65533;&#65533;&#65533; &#65533;&#65533;&#65533;&#65533;{&#65533;&#65533;>_&#65533;&#459;&#65533;?3&#65533;?&#65533;Q&#65533;C&#65533; a;&#65533;&#65533;
J&#65533;>&#65533;&#65533;A&#65533;&#65533;&#65533;&#65533;&#65533;&#65533;&#65533;&#65533;&#65533;o&#65533; &#65533;N&#65533;&#65533; B&#65533;&#65533;&#65533;&#65533;&#65533; &#65533;}&#65533;&#65533;r_&#65533;+,&#65533;&#65533;&#65533;&#65533; &#191;Q&#65533;>&#2031;&#65533;QEx&#65533;XQE QE QE QE&#65533;x&#65533;&#65533;&#65533;1&#65533;&#495;-&#65533;&#65533;&#65533;7&#65533;&#65533;K{e&#65533;#I&#65533;&#501;&#65533;&#65533;&#65533;&#65533;&#1464;&#65533;S&#65533;&#65533;&#65533;7&#65533;&#65533;,&#65533;zis?&#65533;&#65533;&#65533;h$8&#65533;@1&#65533;&#65533;&#65533;C[&#65533;&#65533;&#65533;Ml&#65533;/&#1990;U&#6352;r&#65533;&#65533;&#65533;&#65533;zMR:&#395;oz&#65533;+n&#65533;eQ&#65533;&#65533;&#65533;&#65533;&#65533;&#65533;[&#1582;&#65533;=ZT&#65533;&#65533;C&#65533;&#65533;o&#1116;8&#65533;$&#65533;T&#65533;&#65533;*8w&#65533;S&#65533;\q&#65533;b&#65533;&#65533;&#65533;&#65533;O&#65533;\&#65533;|;&#65533;n<&#65533;&#65533;}s&#65533;&#65533;JO ib3&#65533;[&#65533;N&#65533;o&#65533;&#65533;&#65533;.&#65533;&#65533;&#65533;S&#65533;&#65533;^&#65533;q&#65533;w&#65533;k&#65533;&#65533; &#65533;&#65533;Y/&#65533;&#65533;O&#65533;[&#65533;&#65533;?&#65533;H&#65533;&#65533;&#65533;P]&#65533;&#65533;H&#65533;&#65533;&#65533;q&#65533;kb&#65533;&#65533;&#65533;j&#65533;f&#65533;&#65533;M&#65533;^&#65533;&#65533;&#65533;&#296;&#65533;q &#65533;:&#65533;d
F&#65533;9&#65533;Y&#65533;&#65533;&#65533;&#65533;e&#65533;&#65533;&#65533;&#1193;&#65533;&#65533;&#65533;&#65533;	VU&#65533;&#65533;*GN&#65533;&#1505;&#65533;:&#65533;]&#65533;f&#65533;/&#65533;&#65533;/&#65533;&#65533;&#65533;&#65533;T&#65533;&#65533;&#65533;&#65533;z&#1765;&#65533;&#65533;sC&#65533;/&#65533;7e=&#65533;9&#65533;&#65533;&#65533;C%&#65533;m&#65533;4&#65533;T&#65533;	'&#65533;&#65533;&#65533;k^&#65533;&#65533;G&#65533;&#65533;3&#65533;&#65533;&#65533;&#65533;J&#65533;&#65533; f&#65533;p&#65533;-&#65533;&#65533;kiE&#65533;&#65533;n&#65533;#&#65533;;
&#65533;2&#65533;$&#65533;]&#65533;&#65533;&#65533;&#65533;is6&#65533;wn&#65533;i-!&#65533;'w,bQ&#65533;&#65533;p:&#65533;&#65533;&#65533;&#65533;u&#65533;&#65533;&#65533;S&#65533;&#65533;.&#65533;&#65533;&#65533;\&#65533;We&#65533;U&#65533;0]&#65533;8 &#65533;&#65533;Fp^&#65533;|#&#65533;&#65533;Y&#65533;GrN&#65533; )"y&#65533;&#65533;&#471;&#65533;&#65533;O<k&#65533;O&#65533;r&#65533;Ow&#65533;]&#65533;&#65533;&#65533;\I&#65533;T!&#65533;=NI&#65533;&#65533;&#65533;&#1487;&#65533;&#65533;B<&#65533;&#65533;&#65533; &#65533;8&#65533;&#1458;&#65533;f&#65533;zh&#65533;&#65533;&#65533;&#65533;_&#65533;&#65533;&#65533;&#65533;g1&#65533;&#65533;9 &#65533;&#1269;+&#65533;&#65533;&#65533;&#65533;e6&#65533;&#65533;&#65533;1&#65533;-!U&#65533;&#65533;&#1582;&#65533;y &#65533;W&#65533;&#1503;&#65533;>&#65533;7&#65533;&#65533;CL&#65533;&#65533;h&#65533;&#65533;&#65533;&#65533;&#65533;&#65533;	&#65533;.2@&#65533;&#269;&#65533;&#65533;&#65533;-&#65533;^8&#65533;&#65533;&#48799;&#65533;&#65533;mc&#65533;^f&#65533;&#857;~&#65533;&#65533;m$&#65533;^&#467;&#65533;&#65533;d)I&#65533;&#65533;L&#65533;z4)&#1026;&#65533;J)%&#65533;&#65533; &#65533;M&#65533;&#65533;4\&#65533;3&#65533;ZC&#65533;n&#65533;O&#65533;&#65533;Q&#65533;&#1786;nPy&#65533;EM&#65533;4&#65533;$&#65533;4T&#65533; UU &#65533;S&#65533;MB&#65533;(&#65533;&#65533;(&#65533;&#65533;(&#65533;&#65533;(&#65533;&#65533;(&#65533;&#65533;(&#65533;&#65533;(&#65533;&#65533;(&#65533;&#65533;(&#65533;&#65533;(&#65533;&#65533;(&#65533;&#65533;(&#65533;&#65533;(&#65533;&#65533;(&#65533;&#65533;(&#65533;&#65533;(&#65533;&#65533;(&#65533;&#65533;(&#65533;&#65533;(&#65533;&#65533;(&#65533;&#65533;(&#65533;&#65533;(&#65533;&#65533;(&#65533;&#65533;(&#65533;&#65533;(&#65533;&#65533;(&#65533;&#65533;(&#65533;&#65533;(&#65533;&#65533;(&#65533;&#65533;(&#65533;&#65533;&#65533;&#65533;1s&#65533; \&#65533;&#65533;&#65533;h&#65533;u&#65533;&#65533;&#65533;.&#65533;6&#65533;&#65533;&#65533;}&#65533; &#65533; &#65533;k&#65533;&#65533;&#65533;n&#65533;&#65533;&#65533;7&#65533;5&#65533;&#65533;&#65533;xO&#65533;&#7119;|A&#65533; !&#65533;&#65533;&#65533;&#65533;&#65533;&#65533;&#1535;&#65533;oS&#65533;&#65533;&#65533;x&#65533;&#65533;&#65533;;3&#65533; %&#65533;?&#65533;&#65533;&#65533; &#1060;&#65533;&#65533;&#65533;&#65533;m&#65533; \&#65533;&#65533;
&#65533;&#65533;&#65533; &#65533;F&#65533;&#65533;&#65533;&#65533;&#65533;)+&#65533;&#65533;&#65533;&#65533;&#65533;%&#65533;B&#65533;&#65533;&#65533; &#65533;O&#65533;+&#65533;&#65533;&#65533;&#65533;&#65533;&#65533;EW&#65533;u&#65533;Q@Q@Q@Q@s&#65533;w&#65533;J&#65533;_&#65533;i&#65533;r&#65533;&#65533;l&#65533;r&#65533;vO&#65533;}&#65533;&#65533;&#65533;&#65533;%&#1548;&#844466;u&#65533;6k&#65533;[y&#65533;&#651;&#65533;&#65533;&#65533;&#65533;,x$&#65533;&#65533;&#65533;&#780;&#46300;&#65533; kQT&#65533;&#65533;JN&#65533;&#65533;du;e&#65533;&#65533;6U&#65533;&#65533;\&#65533;&#65533;&#65533;G&#65533;:&#65533;&#65533;r&#1463;&#65533;&#65533;?&#65533;&#65533;&#65533;A &#65533;zd&#65533;&#65533;&#65533;&#65533;(&#65533;&#65533;3[&#65533;&#65533;d{Fe&#65533;R&#65533;s=&#65533;&#65533;<&#65533;&#65533;g&#65533;&#65533;a&#65533;&#65533;&#65533;&#715;xuo[2&#65533;&#65533;&#65533;4&#65533;&#65533;I&#65533;-Cw*ob&#65533;L&#65533;<jkZ^&#65533;&#65533;Zo&#1313;B&#65533;&#65533;&#65533;&&#65533;&#1476;&#65533;&#65533;&#65533;&#65533;*&#65533;&#65533;k&#65533;&#65533;&#921;&#65533;+M:]Z&#65533;&#65533;9&#65533; &#65533;&#65533;7mm&#65533;!,# $ 8&#65533;aH&#65533;&#65533;&#65533;&#65533;&#65533;&#65533;&#65533;w&#65533;&#65533;&#65533;jM&#65533;&#1576;&#65533;n&#65533;&#65533;&#65533;&#65533;!4&#65533;3&#65533; &#65533;&#65533;A&#65533;T?&#65533;){.5&#65533;&&#65533;&#65533;zd&#65533;&#65533;#=&#65533;3&#65533;&#65533;&#65533;&#65533;k;&#65533;&#65533;&#65533;&#65533;&#65533;DV&#65533;B&#65533;o&#756;&#65533;U&#65533;2&#65533;g&#65533;3&#65533;  .h&#65533;j&#65533;:T&#65533;&#65533;u&#65533;rr]&#65533;,s&#2015;^&#1579;&#65533;Q@Q@Q@Q@Q@Q@Q@Q@Q@Q@Q@Q@Q@Q@Q@Q@Q@Q@Q@Q@Q@Q@Q@Q@Q@Q@Q@Q@Q@Q@Q@Q@gZ&#65533; &#65533;b&#65533;&#65533;&#65533;'&#65533;j&#1132;&#65533;_&#65533;\&#65533; &#65533;$&#65533;mI&#65533;f&#65533;&#65533;<'&#65533; p&#65533;&#510; &#65533; &#65533;&#65533;&#65533;&#65533;to&#65533;k&#65533;+&#65533;&#65533;&#65533;&#65533;&#65533;_&#65533;&#65533;&#65533;Cw?&#65533;&#1151;&#65533;&#65533;"&#1959;&#65533;&#65533;8&#65533;{&#65533;&#65533;vg&#65533;J7&#65533;&#65533;'s&#65533; &#65533;I_G&#65533;&#65533; &#65533;>&#65533;&#65533;&#65533;/&#65533;&#65533;&#65533; &#65533;&#65533;&#65533;&#65533;	&#65533;&#65533; &#65533;RW&#65533;&#65533;?&#65533;&#65533;&#65533; &#65533;K&#65533;&#65533;e&#65533;&#65533; &#65533;&#65533;W&#65533;<'&#65533;&#65533;&#65533;b&#65533;(&#65533;&#65533;
(&#65533;&#65533;
(&#65533;&#65533;
(&#65533;&#65533;
(&#65533;&#65533;
(&#65533;&#65533;2u-.&#65533;&#65533;,&#65533;6&#65533;&#65533;$&#65533;&#65533;&#65533;&#65533;&#953;&#65533;&#1976;&#65533;E.&#65533;&#65533;A{;X\&#65533;&#1378;R&#65533;Y;&#65533;&#65533;F&#65533;&#65533;&#65533;g#8&#65533;
&#65533;Z&#65533;&#65533;&#65533;&#65533;&#65533;&#65533;J&#65533;&#65533;&#65533;|&#1144;&#65533;OUa&#65533;&#65533;9v&#65533;&#65533;~&#879;h&#65533;&#65533;&#65533;7&#65533;&#65533;&#65533;&#65533;&#65533;&#65533;t&#65533;&#65533;&#65533;&#65533;~l&#65533;&#65533;J&#65533;1&#1221;&#65533;&#65533;&#65533;o"(&#65533;&#65533;T&#65533;6&#65533;m&#65533;>&#65533;#8&#65533; O&#65533;&#65533;8<;-&#65533;&#65533;&#65533;;q&#65533;&#65533;&#65533;&#65533;$|&#65533;q&#65533;&#65533;
&#65533;/E&#65533;$&#65533;I&#65533;.&#65533;d&#65533;&#65533;&#65533;&#65533;3&#65533;&#65533;&#65533;@z&#65533;^&#65533;&#65533;( &#65533;&#65533;( &#65533;&#65533;( &#65533;&#65533;( &#65533;&#65533;( &#65533;&#65533;( &#65533;&#65533;( &#65533;&#65533;( &#65533;&#65533;( &#65533;&#65533;( &#65533;&#65533;( &#65533;&#65533;( &#65533;&#65533;( &#65533;&#65533;( &#65533;&#65533;( &#65533;&#65533;( &#65533;&#65533;( &#65533;&#65533;( &#65533;&#65533;( &#65533;&#65533;( &#65533;&#65533;( &#65533;&#65533;( &#65533;&#65533;( &#65533;&#65533;( &#65533;&#65533;( &#65533;&#65533;( &#65533;&#65533;( &#65533;&#65533;( &#65533;&#65533;( &#65533;&#65533;( &#65533;&#65533;( &#65533;&#65533;( &#65533;&#65533;( &#65533;&#65533;( &#65533;&#65533;pWV&#65533;vS OC&#65533;V&#65533;R&#65533;&#65533;FX6&#65533;y9&#65533;&#65533;&#65533;A&#65533;&#65533;&#65533;'&#65533;'&#65533;&#65533;&#65533;Y&#65533;&#65533;_k&#65533;j&#16592;]&#65533;G&#65533;&#65533;&#65533;&#65533;&#65533;&#65533;&#65533;C&#65533;]&#2042;9&#65533;f&#65533;U&#65533;&#65533; &#65533;#'&#65533;&#65533;&#65533;&#65533;&#65533;wS&#65533;&#65533;&#65533;X&#65533;&#65533;&#65533;;&#65533;&#65533; %&#65533;?&#65533;&#65533;&#65533; &#1060;&#65533;&#65533;&#65533;&#65533;m&#65533; \&#65533;&#65533;
&#65533;&#65533;+&#65533;&#65533;Z&#65533;.&#65533;&#65533;X&#65533;&#65533;&#65533;&#65533;%{&#65533;&#65533;&#65533;.&#65533;]U< +,&#65533;&#1709;?&#65533;&#65533;>&#2031;&#65533;
+=n&#65533;&#65533;]]&#688;z&#65533;&#65533;&#65533;'&#65533;5hng7&#65533;%K&#65533;&#65533;P 8&#65533;&#65533;\&#65533;&#65533;QY&#65533;b&#65533;&#65533; &#65533;&#65533;&#2033;G&#1583;&#65533; &#65533;$&#65533;&#65533;&#65533;S&#65533;&#65533;#F&#65533;&#65533;&#65533;&#65533; &#65533;&#65533;&#65533;&#65533;&#65533;>&#65533;&#65533; A&&#65533; &#65533;b&#65533;&#65533;&#65533;h&#65533;Y&#65533;b&#65533;&#65533; &#65533;&#65533;&#2033;G&#1583;&#65533; &#65533;$&#65533;&#65533;&#65533;Qw&#65533;+;&#65533;W&#65533; &#65533;o&#65533;&#65533;(&#65533;&#65533; &#65533;&#65533;&#65533;&#65533;&#65533;.&#65533;&#65533;Eg}&#65533;&#65533; &#65533;&#65533;M&#65533; ~&#65533;b&#65533;&#65533; &#65533;&#65533;&#2033;E&#65533;`4h&#65533;&#65533;_&#65533; &#65533;I&#65533;&#65533;&#1571;&#65533;W&#65533; &#65533;o&#65533;&#65533;(&#65533;&#65533;&#65533;C-&#65533;&#65533;&#65533;&#65533;<&#65533;&#65533;I41H&#65533;G&#65533;&#65533;&#65533;g&#1706;}&#65533;&#65533; &#65533;&#65533;M&#65533; ~&#65533;b&#65533;&#65533; &#65533;&#65533;&#2033;E&#65533;`4h&#65533;&#65533;_&#65533; &#65533;I&#65533;&#65533;&#1571;&#65533;W&#65533; &#65533;o&#65533;&#65533;(&#65533;&#65533;&#65533;&#65533;&#65533;+&#65533; &#65533;	7&#65533;&#65533;}&#65533;&#65533; &#65533;&#65533;M&#65533; ~&#65533;}&#65533;&#1122;&#65533;&#65533;&#65533;&#65533; A&&#65533; &#65533;b&#65533;&#65533;_&#65533; &#65533;I&#65533;&#65533;&#1570;&#65533;4Vw&#1583;&#65533; &#65533;$&#65533;&#65533;&#65533;Q&#65533;+&#65533; &#65533;	7&#65533;&#65533;]&#65533;F&#65533;&#65533;&#65533;&#65533; &#65533;&#65533;&#65533;&#65533;&#65533;>&#65533;&#65533; A&&#65533; &#65533;b&#65533;&#65533;&#65533;h&#65533;Y&#65533;b&#65533;&#65533; &#65533;&#65533;&#2033;G&#1583;&#65533; &#65533;$&#65533;&#65533;&#65533;Qw&#65533;+;&#65533;W&#65533; &#65533;o&#65533;&#65533;(&#65533;&#65533; &#65533;&#65533;&#65533;&#65533;&#65533;.&#65533;&#65533;Eg}&#65533;&#65533; &#65533;&#65533;M&#65533; ~&#65533;b&#65533;&#65533; &#65533;&#65533;&#2033;E&#65533;`4h&#65533;&#65533;_&#65533; &#65533;I&#65533;&#65533;&#1571;&#65533;W&#65533; &#65533;o&#65533;&#65533;(&#65533;&#65533;&#65533;&#65533;&#65533;+&#65533; &#65533;	7&#65533;&#65533;}&#65533;&#65533; &#65533;&#65533;M&#65533; ~&#65533;}&#65533;&#1122;&#65533;&#65533;&#65533;&#65533; A&&#65533; &#65533;b&#65533;&#65533;_&#65533; &#65533;I&#65533;&#65533;&#1570;&#65533;4Vw&#1583;&#65533; &#65533;$&#65533;&#65533;&#65533;Q&#65533;+&#65533; &#65533;	7&#65533;&#65533;]&#65533;F&#65533;&#65533;&#65533;&#65533; &#65533;&#65533;&#65533;&#65533;&#65533;>&#65533;&#65533; A&&#65533; &#65533;b&#65533;&#65533;&#65533;h&#65533;Y&#65533;b&#65533;&#65533; &#65533;&#65533;&#2033;G&#1583;&#65533; &#65533;$&#65533;&#65533;&#65533;Qw&#65533;+;&#65533;W&#65533; &#65533;o&#65533;&#65533;(&#65533;&#65533; &#65533;&#65533;&#65533;&#65533;&#65533;.&#65533;&#65533;Eg}&#65533;&#65533; &#65533;&#65533;M&#65533; ~&#65533;b&#65533;&#65533; &#65533;&#65533;&#2033;E&#65533;`4h&#65533;&#65533;_&#65533; &#65533;I&#65533;&#65533;&#1571;&#65533;W&#65533; &#65533;o&#65533;&#65533;(&#65533;&#65533;&#65533;&#65533;&#65533;+&#65533; &#65533;	7&#65533;&#65533;}&#65533;&#65533; &#65533;&#65533;M&#65533; ~&#65533;}&#65533;&#1122;&#65533;&#65533;&#65533;&#65533; A&&#65533; &#65533;b&#65533;&#65533;_&#65533; &#65533;I&#65533;&#65533;&#1570;&#65533;4Vw&#1583;&#65533; &#65533;$&#65533;&#65533;&#65533;Q&#65533;+&#65533; &#65533;	7&#65533;&#65533;]&#65533;F&#65533;&#65533;&#65533;&#65533; &#65533;&#65533;&#65533;&#65533;&#65533;>&#65533;&#65533; A&&#65533; &#65533;b&#65533;&#65533;&#65533;h&#65533;Y&#65533;b&#65533;&#65533; &#65533;&#65533;&#2033;G&#1583;&#65533; &#65533;$&#65533;&#65533;&#65533;Qw&#65533;+;&#65533;W&#65533; &#65533;o&#65533;&#65533;(&#65533;&#65533; &#65533;&#65533;&#65533;&#65533;&#65533;.&#65533;&#65533;Eg}&#65533;&#65533; &#65533;&#65533;M&#65533; ~&#65533;b&#65533;&#65533; &#65533;&#65533;&#2033;E&#65533;`4h&#65533;&#65533;_&#65533; &#65533;I&#65533;&#65533;&#1571;&#65533;W&#65533; &#65533;o&#65533;&#65533;(&#65533;&#65533;&#65533;&#65533;&#65533;+&#65533; &#65533;	7&#65533;&#65533;}&#65533;&#65533; &#65533;&#65533;M&#65533; ~&#65533;}&#65533;&#1122;&#65533;&#65533;&#65533;&#65533; A&&#65533; &#65533;b&#65533;&#65533;_&#65533; &#65533;I&#65533;&#65533;&#1570;&#65533;4Vw&#1583;&#65533; &#65533;$&#65533;&#65533;&#65533;Q&#65533;+&#65533; &#65533;	7&#65533;&#65533;]&#65533;F&#65533;&#65533;&#65533;&#65533; &#65533;&#65533;&#65533;&#65533;&#65533;>&#65533;&#65533; A&&#65533; &#65533;b&#65533;&#65533;&#65533;h&#65533;Y&#65533;b&#65533;&#65533; &#65533;&#65533;&#2033;G&#1583;&#65533; &#65533;$&#65533;&#65533;&#65533;Qw&#65533;+;&#65533;W&#65533; &#65533;o&#65533;&#65533;(&#65533;&#65533; &#65533;&#65533;&#65533;&#65533;&#65533;.&#65533;&#65533;Eg}&#65533;&#65533; &#65533;&#65533;M&#65533; ~&#65533;b&#65533;&#65533; &#65533;&#65533;&#2033;E&#65533;`4h&#65533;&#65533;_&#65533; &#65533;I&#65533;&#65533;&#1571;&#65533;W&#65533; &#65533;o&#65533;&#65533;(&#65533;&#65533;&#65533;&#65533;&#65533;&#65533;&#65533;&#65533;g&#65533;gPy]&#65533;f&#65533;K&#65533;&#65533;Y&#65533;&#65533;*&#65533;O@)s[q&#1599;Tn@hH N=&#65533;&#65533;&#65533;FCHG&#1465;&#65533;M&#65533;&#65533;&#65533;2Jkd&#65533;v&#65533;#&#65533;W&#65533;{&#65533;je$&#65533;"&#421;k&#65533;&#65533;&#65533;c&#65533;0&#65533;&#65533;&#65533;&#65533;R&#65533;&#65533;&#65533;&#65533;&#65533; !>&#65533;&#65533;&#65533;&#1234;&#65533;7S&#65533;&#65533;I&#65533;]&#65533;0&#65533;&#65533;&#65533;&#65533;&#65533;&#65533;&#65533;-&#65533;&#1784;T&#65533;#&#65533;&#65533;&#65533;E}&#65533; &#65533;&#983;&#65533;q&#65533;7&#65533;&#65533;&#65533;=
x&#65533;&#65533;1&#65533;&#65533;"&#65533;k&#65533;&#65533; &#65533;&#65533;V&#65533;&#65533;&#65533;+&#65533;d&#65533;&#65533;&#65533;&#65533;&#65533;_=&#65533;&#65533;&#65533;X|m&#65533;1&#65533;&#933;s&#65533;&#65533;&#65533;&#1363;&#65533;&#1759;&#65533;&#65533;&#65533;&#1997;&#65533;>&#65533;&#65533;>{Z)m&#65533;&#65533;]&#65533;rV&#65533;&#65533;&#65533;&#65533;~#&#65533;b&#65533;(&#65533;&#65533;	&#65533;&#65533;T&#65533;#8 J&#65533;&#65533;Z&#65533;&#65533;i&#65533;;&#65533;]&#65533;r0&#65533;A&#65533;5&#65533;&#65533;n&#65533;R&#65533;&#1745;&#65533;g&#65533;rG&#65533;&#65533;&#65533; &#65533;&#65533; &#65533;&#65533; &#65533;5&#65533;&#65533;&#65533;_&#65533;&#65533;&#65533;&#65533;&#65533;&#65533;&#65533;&#65533; ?&#65533;&#65533; &#65533;b&#65533;&#65533;m?&#65533;!&#65533; &#65533;&#65533;|&#65533;&#65533;&#65533;&#65533;&#65533;&#65533; &#65533;n&#65533;&#65533; &#65533;&#65533;&#65533;&#65533;&#65533;&#65533; &#65533;&#65533;&#65533; %&#65533; &#65533;/&#65533;&#65533;&#65533;&#65533;&#65533;^&#65533; ki&#65533; &#65533;&#65533;&#65533;&#65533;(&#65533;&#65533;&#65533;&#65533; &#65533;&#65533;&#65533;&#65533;W&#65533;_n&#65533;&#65533; &#65533;&#65533;&#65533;&#65533;&#65533;&#65533;&#65533;&#65533;&#65533; &#65533;&#65533;&#65533; &#65533;=&#65533; &#65533;&#65533;&#65533;&#65533;_&#65533;&#65533;?&#65533;&#65533;&#65533;&#65533;&#65533; &#65533;&#65533;&#65533;&#65533;&#65533;ki&#65533; &#65533;&#65533;&#65533;&#65533;+&#65533;&#65533;]&#65533;w&#65533;&#65533;&#65533;u&#65533;&#65533;&#65533;&#911;&#65533;&#65533;{&#65533; &#65533;&#65533; &#65533;&#65533;&#65533;&#65533;&#65533;&#65533;_ki&#65533; &#65533;&#65533;&#65533;&#65533;(&#65533;&#65533;&#65533;&#65533; &#65533;&#65533;&#65533;&#65533;W&#65533;?n&#65533;&#65533; &#65533;&#65533;&#65533;&#65533;&#65533;&#65533;&#65533;&#65533;&#65533; &#65533;&#65533;&#65533;&#65533;&#65533; %&#65533; &#65533;]&#65533;&#65533;&#65533; &#65533;>&#65533;&#65533;&#65533;&#65533;&#65533; &#65533;&#65533;&#65533;&#65533;Q&#65533;&#65533;&#65533;&#65533; &#65533;&#65533;?&#65533;&#1583;&#65533;~&#65533;u&#65533; =&#65533;&#65533;&#65533;&#65533;_&#65533;&#65533;&#65533; :?&#65533;?&#65533;&#65533;&#65533;K&#65533; >&#65533;&#65533; &#65533;&#65533;&#65533; &#65533;}}&#65533;&#65533;&#65533;&#65533; &#65533;&#65533;?&#65533;&#1571;&#65533;[O&#65533; &#65533;&#65533;&#65533;_ &#65533;&#65533;&#65533;&#65533;{&#65533;&#65533;G&#1774;&#65533;&#65533;&#65533;t&#65533;&#65533; &#65533;&#65533;&#65533; %&#65533; &#65533;]&#65533;&#65533;&#65533; &#65533;>&#65533;&#65533;&#65533;&#65533;&#65533; &#65533;&#65533;&#65533;&#65533;Q&#65533;&#65533;&#65533;&#65533; &#65533;&#65533;?&#65533;&#1583;&#65533;~&#65533;u&#65533; =&#65533;&#65533;&#65533;&#65533;_&#65533;&#65533;&#65533; :?&#65533;&#65533; &#65533;{&#65533; &#65533;&#65533; &#65533;&#65533;&#65533;&#65533;&#65533;&#65533;_ki&#65533; &#65533;&#65533;&#65533;&#65533;(&#65533;&#65533;&#65533;&#65533; &#65533;&#65533;&#65533;&#65533;W&#65533;?n&#65533;&#65533; &#65533;&#65533;&#65533;&#65533;&#65533;&#65533;&#65533;&#65533;&#65533; &#65533;&#65533;&#65533;&#65533;&#65533; %&#65533; &#65533;]&#65533;&#65533;&#65533; &#65533;>&#65533;&#65533;&#65533;&#65533;&#65533; &#65533;&#65533;&#65533;&#65533;Q&#65533;&#65533;&#65533;&#65533; &#65533;&#65533;?&#65533;&#1583;&#65533;~&#65533;u&#65533; =&#65533;&#65533;&#65533;u&#65533;&#65533;&#65533;&#911;&#65533;&#65533;&#65533;&#65533; &#65533;&#65533;C&#65533;&#65533;&#65533;&#1535;&#65533;&#65533;&#65533;&#65533;C&#65533; }&#65533;?&#65533;&#65533;&#65533; &#65533;&#65533;&#65533;&#65533;&#65533;&#65533;&#1774;&#65533;&#65533;&#65533;t}&#65533;&#65533;&#65533;{&#65533;&#65533;G&#65533;&#65533;&#65533; O&#65533;_&#65533;!&#65533;&#65533;&#65533;&#65533;&#65533;&#65533;&#65533;&#65533;&#65533;m?&#65533;!&#65533; &#65533;&#65533;&#65533;&#65533;&#65533;&#65533;C&#65533; }&#65533;&#65533;&#65533;&#65533;_&#65533;&#65533;&#65533; :>&#65533;u&#65533; =&#65533;&#65533;&#65533;&#65533;&#65533;&#65533; &#65533;&#65533;C&#65533;&#65533;&#65533;&#65533;&#65533;&#65533;&#65533;&#65533;&#65533;C&#65533; }&#65533;?&#65533;&#65533;&#65533; &#65533;&#65533;&#65533;&#65533;&#65533;&#65533;&#1774;&#65533;&#65533;&#65533;t}&#65533;&#65533;&#65533;{&#65533;&#65533;G&#65533;&#65533;&#65533; O&#65533;_&#65533;!&#65533;&#65533;&#65533;&#65533;&#65533;&#65533;&#65533;&#65533;&#65533;m?&#65533;!&#65533; &#65533;&#65533;&#65533;&#65533;&#65533;&#65533;C&#65533; }&#65533;&#65533;&#65533;&#65533;_&#65533;&#65533;&#65533; :>&#65533;u&#65533; =&#65533;&#65533;&#65533;&#65533;&#65533;&#65533; &#65533;&#65533;C&#65533;&#65533;&#65533;&#65533;&#65533;&#65533;&#65533;&#65533;&#65533;C&#65533; }&#65533;?&#65533;&#65533;&#65533; &#65533;&#65533;&#65533;&#65533;&#65533;&#65533;&#1774;&#65533;&#65533;&#65533;t}&#65533;&#65533;&#65533;{&#65533;&#65533;G&#65533;&#65533;&#65533; O&#65533;_&#65533;!&#65533;&#65533;&#65533;&#65533;&#65533;&#65533;&#65533;&#65533;&#65533;m?&#65533;!&#65533; &#65533;&#65533;&#65533;&#65533;&#65533;&#65533;C&#65533; }&#65533;&#65533;_]&#65533;w&#65533;&#65533;&#65533;u&#65533;&#65533;&#65533;&#911;&#65533;&#65533;&#65533;&#65533; &#65533;&#65533;C&#65533;&#65533;&#65533;&#1535;&#65533;&#65533;&#65533;&#65533;C&#65533; }&#65533;?&#65533;&#65533;&#65533; &#65533;&#65533;&#65533;&#65533;&#65533;&#65533;&#1774;&#65533;&#65533;&#65533;t}&#65533;&#65533;&#65533;{&#65533;&#65533;G&#65533;&#65533;&#65533; O&#65533;_&#65533;!&#65533;&#65533;&#65533;&#65533;&#65533;&#65533;&#65533;&#65533;&#65533;m?&#65533;!&#65533; &#65533;&#65533;&#65533;&#65533;&#65533;&#65533;C&#65533; }&#65533;&#65533;&#65533;&#65533;_&#65533;&#65533;&#65533; :>&#65533;u&#65533; =&#65533;&#65533;&#65533;_&#65533; &#65533;&#65533;&#65533;/&#65533;&#65533;&#65533;&#65533;_&#65533;&#65533;&#65533;&#65533;&#65533;&#65533;&#65533;&#65533; ?&#65533;&#65533; &#65533;b&#65533;&#65533;m?&#65533;!&#65533; &#65533;&#65533;|&#65533;&#65533;&#65533;&#65533;&#65533;&#65533; &#65533;'&#1774;&#65533;&#65533;&#65533;t&#65533;&#65533; &#65533;&#65533;&#65533; %&#65533; &#65533;]&#65533;&#65533;&#65533; &#65533;>&#65533;&#65533;&#65533;&#65533;&#65533; &#65533;&#65533;&#65533;&#65533;Q&#65533;&#65533;&#65533;&#65533; &#65533;&#65533;?&#65533;&#1583;&#65533;~&#65533;u&#65533; =&#65533;&#65533;&#65533;&#65533;_&#65533;&#65533;&#65533; :?&#65533;&#65533; &#65533;{&#65533; &#65533;&#65533; &#65533;&#65533;&#65533;&#65533;&#65533;&#65533;_ki&#65533; &#65533;&#65533;&#65533;&#65533;(&#65533;&#65533;&#65533;&#65533; &#65533;&#65533;&#65533;&#65533;W&#65533;?n&#65533;&#65533; &#65533;&#65533;&#65533;&#65533;&#65533;&#65533;&#65533;&#65533;&#65533; &#65533;&#65533;&#65533; &#65533;=&#65533; &#65533;&#65533;&#65533;&#65533;_&#65533;&#65533;?&#65533;&#65533;&#65533;&#65533;&#65533;&#65533; &#65533;&#65533;&#65533;&#65533;&#65533;ki&#65533; &#65533;&#65533;&#65533;&#65533;+&#65533;/&#65533;]&#65533;w&#65533;&#65533;&#65533;u&#65533;&#65533;&#65533;&#911;&#65533;&#65533;&#65533;&#65533; &#65533;&#65533;C&#65533;&#65533;&#65533;&#1535;&#65533;&#65533;&#65533;&#65533;C&#65533; }&#65533;?&#65533;&#65533;&#65533; &#65533;&#65533;&#65533;&#65533;&#65533;&#65533;&#1774;&#65533;&#65533;&#65533;t}&#65533;&#65533;&#65533;{&#65533;&#65533;G&#65533;&#65533;&#65533; O&#65533;_&#65533;!&#65533;&#65533;&#65533;&#65533;&#65533;&#65533;&#65533;&#65533;&#65533;m?&#65533;!&#65533; &#65533;&#65533;&#65533;&#65533;&#65533;&#65533;C&#65533; }&#65533;&#65533;&#65533;&#65533;_&#65533;&#65533;&#65533; :>&#65533;u&#65533; =&#65533;&#65533;&#65533;_&#65533; &#65533;&#65533;&#65533;/&#65533;&#65533;&#65533;&#65533;_&#65533;&#65533;&#65533;&#65533;&#65533;&#65533;&#65533;&#65533; ?&#65533;&#65533; &#65533;b&#65533;&#65533;m?&#65533;!&#65533; &#65533;&#65533;|&#65533;&#65533;&#65533;&#65533;&#65533;&#65533; &#65533;n&#65533;&#65533; &#65533;&#65533;&#65533;&#65533;&#65533;&#65533;&#65533; &#65533;&#65533;&#65533;&#65533;&#65533;}u&#65533; /&#65533;&#65533;  &#65533;&#65533;&#65533;[O&#65533; &#65533;&#65533;&#65533;G&#65533;&#65533;&#65533;&#65533; ?&#65533;&#65533; &#65533;b&#65533;B&#65533;u&#65533;&#65533;&#65533;&#915;&#65533;&#65533;_&#65533;&#65533;&#65533; :?&#65533;&#65533; &#65533;{&#65533; &#65533;&#65533; &#65533;&#65533;&#65533;&#65533;&#65533;&#65533;_ki&#65533; &#65533;&#65533;&#65533;&#65533;(&#65533;&#65533;&#65533;&#65533; &#65533;&#65533;&#65533;&#65533;W&#65533;?n&#65533;&#65533; &#65533;&#65533;&#65533;&#65533;&#65533;&#65533;&#65533;&#65533;&#65533;&#65533; &#65533;&#65533;&#65533;&#65533;&#65533; %&#65533; &#65533;]&#65533;&#65533;&#65533; &#65533;>&#65533;&#65533;&#65533;&#65533;&#65533; &#65533;&#65533;&#65533;&#65533;Q&#65533;&#65533;&#65533;&#65533; &#65533;&#65533;?&#65533;&#1583;&#65533;~&#65533;u&#65533; =&#65533;&#65533;&#65533;u&#65533;&#65533;&#65533;&#911;&#65533;&#65533;&#65533;&#65533; &#65533;&#65533;C&#65533;&#65533;&#65533;&#1535;&#65533;&#65533;&#65533;&#65533;C&#65533; }&#65533;?&#65533;&#65533;&#65533; &#65533;&#65533;&#65533;&#65533;&#65533;&#65533;&#1774;&#65533;&#65533;&#65533;t}&#65533;&#65533;&#65533;{&#65533;&#65533;G&#65533;&#65533;&#65533; O&#65533;_&#65533;!&#65533;&#65533;&#65533;&#65533;&#65533;&#65533;&#65533;&#65533;&#65533;m?&#65533;!&#65533; &#65533;&#65533;&#65533;&#65533;&#65533;&#65533;C&#65533; }&#65533;&#65533;&#65533;&#65533;_&#65533;&#65533;&#65533; :>&#65533;u&#65533; =&#65533;&#65533;&#65533;&#65533;&#65533;&#65533; &#65533;&#65533;C&#65533;&#65533;&#65533;&#65533;&#65533;&#65533;&#65533;&#65533;&#65533;C&#65533; }&#65533;?&#65533;&#65533;&#65533; &#65533;&#65533;&#65533;&#65533;&#65533;&#65533;&#1774;&#65533;&#65533;&#65533;t}&#65533;&#65533;&#65533;{&#65533;&#65533;G&#65533;&#65533;=&#65533; &#65533;&#65533;&#65533;&#65533;_&#65533;&#65533;?&#65533;&#65533;&#65533;&#65533;&#65533;&#65533; &#65533;&#65533;&#65533;&#65533;&#65533;ki&#65533; &#65533;&#65533;&#65533;&#65533;+&#65533;/&#65533;]&#65533;w&#65533;&#65533;&#65533;u&#65533;&#65533;&#65533;&#911;&#65533;&#65533;&#65533;&#65533; &#65533;&#65533;C&#65533;&#65533;&#65533;&#1535;&#65533;&#65533;&#65533;&#65533;C&#65533; }&#65533;?&#65533;&#65533;&#65533; &#65533;&#65533;&#65533;&#65533;&#65533;&#65533;&#1774;&#65533;&#65533;&#65533;t}&#65533;&#65533;&#65533;{&#65533;&#65533;G&#65533;&#65533;&#65533; O&#65533;_&#65533;!&#65533;&#65533;&#65533;&#65533;&#65533;&#65533;&#65533;&#65533;&#65533;m?&#65533;!&#65533; &#65533;&#65533;&#65533;&#65533;&#65533;&#65533;C&#65533; }&#65533;&#65533;&#65533;&#65533;_&#65533;&#65533;&#65533; :>&#65533;u&#65533; =&#65533;&#65533;&#65533;&#65533;&#65533;&#65533; &#65533;&#65533;C&#65533;&#65533;&#65533;&#65533;&#65533;&#65533;&#65533;&#65533;&#65533;C&#65533; }&#65533;?&#65533;&#65533;&#65533; &#65533;&#65533;&#65533;&#65533;&#65533;&#65533;&#1774;&#65533;&#65533;&#65533;t&#65533;n&#65533;&#65533; &#65533;&#65533;&#65533;&#65533;&#65533;&#65533;&#65533; &#65533;&#65533;&#65533;&#65533;&#65533;}u&#65533; /&#65533;&#65533;  &#65533;&#65533;&#65533;[O&#65533; &#65533;&#65533;&#65533;G&#65533;&#65533;&#65533;&#65533; ?&#65533;&#65533; &#65533;b&#65533;B&#65533;u&#65533;&#65533;&#65533;&#915;&#65533;&#65533;_&#65533;&#65533;&#65533; :?&#65533;&#65533; &#65533;{&#65533; &#65533;&#65533; &#65533;&#65533;&#65533;&#65533;&#65533;&#65533;_ki&#65533; &#65533;&#65533;&#65533;&#65533;(&#65533;&#65533;&#65533;&#65533; &#65533;&#65533;&#65533;&#65533;W&#65533;?o&#65533;&#65533; &#65533;&#65533;&#65533;&#65533;&#65533;&#65533;&#65533;&#65533;&#65533;&#65533; &#65533;&#65533;&#65533; &#65533;=&#65533; &#65533;&#65533;&#65533;&#65533;_&#65533;&#65533;?&#65533;&#65533;&#65533;&#65533;&#65533;&#65533; &#65533;&#65533;&#65533;&#65533;&#65533;ki&#65533; &#65533;&#65533;&#65533;&#65533;+&#65533;&#65533;]&#65533;w&#65533;&#65533;&#65533;u&#65533;&#65533;&#65533;&#911;&#65533;&#65533;&#65533;&#65533; &#65533;&#65533;C&#65533;&#65533;&#65533;&#65533;&#65533;&#65533;&#65533;&#65533;&#65533;C&#65533; }&#65533;?&#65533;&#65533;&#65533; &#65533;&#65533;&#65533;&#65533;&#65533;&#65533;&#1774;&#65533;&#65533;&#65533;t}&#65533;&#65533;&#65533;{&#65533;&#65533;G&#65533;&#65533;=&#65533; &#65533;&#65533;&#65533;&#65533;_&#65533;&#65533;?&#65533;&#65533;&#65533;&#65533;&#65533;&#65533; &#65533;&#65533;&#65533;&#65533;&#65533;ki&#65533; &#65533;&#65533;&#65533;&#65533;+&#65533;/&#65533;]&#65533;w&#65533;&#65533;&#65533;u&#65533;&#65533;&#65533;&#911;&#65533;&#65533;&#65533;&#65533; &#65533;&#65533;C&#65533;&#65533;&#65533;&#1535;&#65533;&#65533;&#65533;&#65533;C&#65533; }&#65533;?&#65533;&#65533;&#65533; &#65533;&#65533;&#65533;&#65533;&#65533;&#65533;&#1774;&#65533;&#65533;&#65533;t}&#65533;&#65533;&#65533;{&#65533;&#65533;G&#65533;&#65533;&#65533; O&#65533;_&#65533;!&#65533;&#65533;&#65533;&#65533;&#65533;&#65533;&#46709;&#65533;5"fk&#65533;&#65533;I.+&#65533;&#65533;&#65533;&#65533;q&#65533;iB&#65533;W<&#65533;&#65533;&#65533;&#65533;&#1809;&#65533;;&#65533;t&#2037;&#65533;&#65533; =Z&#65533;&#65533;&#65533;&#65533; &#65533;&#65533;&#65533;&#65533;&#65533;&#65533;&#65533;&#65533; &#65533;&#65533;&#65533; &#65533;}9&#65533;4x&#65533;o&#65533;&#65533;&#65533;&#65533;&#275;&#65533;&#65533;xbD&#65533;&#65533;&#65533;H&#65533;25&#1744;&#225;&#65533;7&#65533;&#65533;&#65533; &#65533;&#65533;O[&#65533;&#65533;[&#65533; &#65533;&#65533;&#65533;&#65533;&#65533;&#65533;&#65533;&#65533;K&#65533; >&#65533;&#65533; &#65533;&#65533;&#65533; &#65533;}c_(&#65533;&#65533;&#65533;F[&#65533; &#65533;&#65533;&#65533; &#65533;&#65533;&#65533; h&#65533;&#65533; &#65533;&#1343;&#65533;&#65533;gN&#65533;$&#65533;&#65533;&#65533;&#489;5&#1985;&#65533;~&#65533;&#65533;&#65533;&#65533;&#65533;n&#65533;&#65533;&#65533;&#810;Wu&#65533;&#65533;&#65533;?&#65533;&#65533;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48133-B688-46CF-AA24-F6D92FC7EFFD}" type="datetimeFigureOut">
              <a:rPr lang="es-ES" smtClean="0"/>
              <a:t>25/04/2019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798A-908D-49B7-8239-C37C4C03713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48133-B688-46CF-AA24-F6D92FC7EFFD}" type="datetimeFigureOut">
              <a:rPr lang="es-ES" smtClean="0"/>
              <a:t>25/04/2019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798A-908D-49B7-8239-C37C4C03713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7432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48133-B688-46CF-AA24-F6D92FC7EFFD}" type="datetimeFigureOut">
              <a:rPr lang="es-ES" smtClean="0"/>
              <a:t>25/04/2019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798A-908D-49B7-8239-C37C4C03713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48133-B688-46CF-AA24-F6D92FC7EFFD}" type="datetimeFigureOut">
              <a:rPr lang="es-ES" smtClean="0"/>
              <a:t>25/04/2019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798A-908D-49B7-8239-C37C4C03713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48133-B688-46CF-AA24-F6D92FC7EFFD}" type="datetimeFigureOut">
              <a:rPr lang="es-ES" smtClean="0"/>
              <a:t>25/04/2019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798A-908D-49B7-8239-C37C4C03713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48133-B688-46CF-AA24-F6D92FC7EFFD}" type="datetimeFigureOut">
              <a:rPr lang="es-ES" smtClean="0"/>
              <a:t>25/04/2019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798A-908D-49B7-8239-C37C4C03713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48133-B688-46CF-AA24-F6D92FC7EFFD}" type="datetimeFigureOut">
              <a:rPr lang="es-ES" smtClean="0"/>
              <a:t>25/04/2019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798A-908D-49B7-8239-C37C4C03713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48133-B688-46CF-AA24-F6D92FC7EFFD}" type="datetimeFigureOut">
              <a:rPr lang="es-ES" smtClean="0"/>
              <a:t>25/04/2019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798A-908D-49B7-8239-C37C4C03713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48133-B688-46CF-AA24-F6D92FC7EFFD}" type="datetimeFigureOut">
              <a:rPr lang="es-ES" smtClean="0"/>
              <a:t>25/04/2019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798A-908D-49B7-8239-C37C4C03713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48133-B688-46CF-AA24-F6D92FC7EFFD}" type="datetimeFigureOut">
              <a:rPr lang="es-ES" smtClean="0"/>
              <a:t>25/04/2019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798A-908D-49B7-8239-C37C4C03713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48133-B688-46CF-AA24-F6D92FC7EFFD}" type="datetimeFigureOut">
              <a:rPr lang="es-ES" smtClean="0"/>
              <a:t>25/04/2019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88798A-908D-49B7-8239-C37C4C03713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648133-B688-46CF-AA24-F6D92FC7EFFD}" type="datetimeFigureOut">
              <a:rPr lang="es-ES" smtClean="0"/>
              <a:t>25/04/2019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88798A-908D-49B7-8239-C37C4C037138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txt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eg"/><Relationship Id="rId7" Type="http://schemas.openxmlformats.org/officeDocument/2006/relationships/image" Target="../media/image42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jpe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12" Type="http://schemas.openxmlformats.org/officeDocument/2006/relationships/image" Target="../media/image57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gif"/><Relationship Id="rId9" Type="http://schemas.openxmlformats.org/officeDocument/2006/relationships/image" Target="../media/image54.jpeg"/><Relationship Id="rId14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422149" y="2458986"/>
            <a:ext cx="8228022" cy="1102519"/>
          </a:xfrm>
        </p:spPr>
        <p:txBody>
          <a:bodyPr>
            <a:noAutofit/>
          </a:bodyPr>
          <a:lstStyle/>
          <a:p>
            <a:r>
              <a:rPr lang="es-PA" sz="44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Dirección de Hidrometeorología</a:t>
            </a:r>
            <a:br>
              <a:rPr lang="es-PA" sz="44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endParaRPr lang="es-ES" sz="44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456040" y="587727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dirty="0" smtClean="0">
                <a:solidFill>
                  <a:schemeClr val="bg1"/>
                </a:solidFill>
              </a:rPr>
              <a:t>25 de abril de 2019</a:t>
            </a:r>
            <a:endParaRPr lang="es-PA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79576" y="548680"/>
            <a:ext cx="9073008" cy="857250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chemeClr val="tx2"/>
                </a:solidFill>
              </a:rPr>
              <a:t>Gerencia de Pronóstico y Vigilancia Meteorológica</a:t>
            </a:r>
            <a:endParaRPr lang="es-ES" dirty="0">
              <a:solidFill>
                <a:schemeClr val="tx2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135560" y="1556792"/>
            <a:ext cx="5616624" cy="3744416"/>
          </a:xfrm>
        </p:spPr>
        <p:txBody>
          <a:bodyPr>
            <a:normAutofit fontScale="92500" lnSpcReduction="10000"/>
          </a:bodyPr>
          <a:lstStyle/>
          <a:p>
            <a:r>
              <a:rPr lang="es-ES" dirty="0" smtClean="0">
                <a:solidFill>
                  <a:schemeClr val="tx2"/>
                </a:solidFill>
              </a:rPr>
              <a:t>Sistemas de Descargas Eléctricas.</a:t>
            </a:r>
          </a:p>
          <a:p>
            <a:r>
              <a:rPr lang="es-ES" dirty="0" smtClean="0">
                <a:solidFill>
                  <a:schemeClr val="tx2"/>
                </a:solidFill>
              </a:rPr>
              <a:t>Radar Meteorológico.</a:t>
            </a:r>
          </a:p>
          <a:p>
            <a:r>
              <a:rPr lang="es-ES" dirty="0" smtClean="0">
                <a:solidFill>
                  <a:schemeClr val="tx2"/>
                </a:solidFill>
              </a:rPr>
              <a:t>Modelos de pronostico meteorológico Regional y Global.</a:t>
            </a:r>
          </a:p>
          <a:p>
            <a:r>
              <a:rPr lang="es-ES" dirty="0" smtClean="0">
                <a:solidFill>
                  <a:schemeClr val="tx2"/>
                </a:solidFill>
              </a:rPr>
              <a:t>WRF, GFS, ECMWF (Modelo Europeo).</a:t>
            </a:r>
          </a:p>
          <a:p>
            <a:r>
              <a:rPr lang="es-ES" dirty="0" smtClean="0">
                <a:solidFill>
                  <a:schemeClr val="tx2"/>
                </a:solidFill>
              </a:rPr>
              <a:t>Interpretación de imágenes satelitales. </a:t>
            </a:r>
          </a:p>
          <a:p>
            <a:r>
              <a:rPr lang="es-ES" dirty="0" smtClean="0">
                <a:solidFill>
                  <a:schemeClr val="tx2"/>
                </a:solidFill>
              </a:rPr>
              <a:t>Modelo de oleaje.</a:t>
            </a:r>
          </a:p>
          <a:p>
            <a:r>
              <a:rPr lang="es-ES" dirty="0">
                <a:solidFill>
                  <a:schemeClr val="tx2"/>
                </a:solidFill>
              </a:rPr>
              <a:t>Radio </a:t>
            </a:r>
            <a:r>
              <a:rPr lang="es-ES" dirty="0" smtClean="0">
                <a:solidFill>
                  <a:schemeClr val="tx2"/>
                </a:solidFill>
              </a:rPr>
              <a:t>Sondas</a:t>
            </a:r>
          </a:p>
          <a:p>
            <a:r>
              <a:rPr lang="es-ES" dirty="0" smtClean="0">
                <a:solidFill>
                  <a:schemeClr val="tx2"/>
                </a:solidFill>
              </a:rPr>
              <a:t>CAFFG</a:t>
            </a:r>
          </a:p>
          <a:p>
            <a:r>
              <a:rPr lang="es-ES" dirty="0" err="1" smtClean="0">
                <a:solidFill>
                  <a:schemeClr val="tx2"/>
                </a:solidFill>
              </a:rPr>
              <a:t>Wingrid</a:t>
            </a:r>
            <a:r>
              <a:rPr lang="es-ES" dirty="0" smtClean="0">
                <a:solidFill>
                  <a:schemeClr val="tx2"/>
                </a:solidFill>
              </a:rPr>
              <a:t> (análisis de la atmosfera)</a:t>
            </a:r>
            <a:endParaRPr lang="es-ES" dirty="0">
              <a:solidFill>
                <a:schemeClr val="tx2"/>
              </a:solidFill>
            </a:endParaRPr>
          </a:p>
          <a:p>
            <a:endParaRPr lang="es-ES" dirty="0" smtClean="0">
              <a:solidFill>
                <a:schemeClr val="tx2"/>
              </a:solidFill>
            </a:endParaRPr>
          </a:p>
          <a:p>
            <a:endParaRPr lang="es-ES" dirty="0">
              <a:solidFill>
                <a:schemeClr val="tx2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5157192"/>
            <a:ext cx="3333750" cy="224790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994" y="3784673"/>
            <a:ext cx="5638006" cy="305685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1533952"/>
            <a:ext cx="3187154" cy="184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6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95800" y="449655"/>
            <a:ext cx="5550711" cy="857250"/>
          </a:xfrm>
        </p:spPr>
        <p:txBody>
          <a:bodyPr/>
          <a:lstStyle/>
          <a:p>
            <a:r>
              <a:rPr lang="es-ES" dirty="0" smtClean="0">
                <a:solidFill>
                  <a:schemeClr val="tx2"/>
                </a:solidFill>
              </a:rPr>
              <a:t>Gerencia de Hidrología</a:t>
            </a:r>
            <a:endParaRPr lang="es-ES" dirty="0">
              <a:solidFill>
                <a:schemeClr val="tx2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523" y="4928851"/>
            <a:ext cx="3113504" cy="1824319"/>
          </a:xfrm>
          <a:prstGeom prst="rect">
            <a:avLst/>
          </a:prstGeom>
        </p:spPr>
      </p:pic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82" y="2871256"/>
            <a:ext cx="3070451" cy="2046966"/>
          </a:xfr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285" y="1306905"/>
            <a:ext cx="1849707" cy="246627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582" y="1110366"/>
            <a:ext cx="2800418" cy="1750261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085" y="3843359"/>
            <a:ext cx="2703228" cy="2337007"/>
          </a:xfrm>
          <a:prstGeom prst="rect">
            <a:avLst/>
          </a:prstGeom>
        </p:spPr>
      </p:pic>
      <p:sp>
        <p:nvSpPr>
          <p:cNvPr id="9" name="2 Marcador de contenido"/>
          <p:cNvSpPr txBox="1">
            <a:spLocks/>
          </p:cNvSpPr>
          <p:nvPr/>
        </p:nvSpPr>
        <p:spPr>
          <a:xfrm>
            <a:off x="5370692" y="1732338"/>
            <a:ext cx="2500734" cy="3394472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1600" dirty="0">
                <a:solidFill>
                  <a:schemeClr val="tx2"/>
                </a:solidFill>
              </a:rPr>
              <a:t>Plan de seguridad Hídrica 2015-2050</a:t>
            </a:r>
          </a:p>
          <a:p>
            <a:r>
              <a:rPr lang="es-PA" sz="1600" dirty="0">
                <a:solidFill>
                  <a:schemeClr val="tx2"/>
                </a:solidFill>
              </a:rPr>
              <a:t>Análisis de cuencas y </a:t>
            </a:r>
            <a:r>
              <a:rPr lang="es-PA" sz="1600" dirty="0" err="1">
                <a:solidFill>
                  <a:schemeClr val="tx2"/>
                </a:solidFill>
              </a:rPr>
              <a:t>subcuencas</a:t>
            </a:r>
            <a:r>
              <a:rPr lang="es-PA" sz="1600" dirty="0">
                <a:solidFill>
                  <a:schemeClr val="tx2"/>
                </a:solidFill>
              </a:rPr>
              <a:t>.</a:t>
            </a:r>
            <a:endParaRPr lang="es-ES" sz="1600" dirty="0">
              <a:solidFill>
                <a:schemeClr val="tx2"/>
              </a:solidFill>
            </a:endParaRPr>
          </a:p>
          <a:p>
            <a:r>
              <a:rPr lang="es-ES" sz="1600" dirty="0">
                <a:solidFill>
                  <a:schemeClr val="tx2"/>
                </a:solidFill>
              </a:rPr>
              <a:t>Calculo de caudal</a:t>
            </a:r>
          </a:p>
          <a:p>
            <a:r>
              <a:rPr lang="es-PA" sz="1600" dirty="0">
                <a:solidFill>
                  <a:schemeClr val="tx2"/>
                </a:solidFill>
              </a:rPr>
              <a:t>Balance Hídrico</a:t>
            </a:r>
          </a:p>
          <a:p>
            <a:r>
              <a:rPr lang="es-ES" sz="1600" dirty="0">
                <a:solidFill>
                  <a:schemeClr val="tx2"/>
                </a:solidFill>
              </a:rPr>
              <a:t>Pronóstico, diario, semanal mensual a CH.</a:t>
            </a:r>
          </a:p>
          <a:p>
            <a:r>
              <a:rPr lang="es-PA" sz="1600" dirty="0">
                <a:solidFill>
                  <a:schemeClr val="tx2"/>
                </a:solidFill>
              </a:rPr>
              <a:t>IPO Cap. 9</a:t>
            </a:r>
          </a:p>
          <a:p>
            <a:r>
              <a:rPr lang="es-PA" sz="1600" dirty="0">
                <a:solidFill>
                  <a:schemeClr val="tx2"/>
                </a:solidFill>
              </a:rPr>
              <a:t>Proyección hidrológicas para cuencas con centrales hidroeléctricas.</a:t>
            </a:r>
          </a:p>
          <a:p>
            <a:r>
              <a:rPr lang="es-PA" sz="1600" dirty="0">
                <a:solidFill>
                  <a:schemeClr val="tx2"/>
                </a:solidFill>
              </a:rPr>
              <a:t>Actualización de la base de datos de centrales hidroeléctricas.</a:t>
            </a:r>
            <a:endParaRPr lang="es-ES" sz="16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Resultado de imagen de fewsne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8426" y="2636912"/>
            <a:ext cx="1968136" cy="1968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 txBox="1">
            <a:spLocks/>
          </p:cNvSpPr>
          <p:nvPr/>
        </p:nvSpPr>
        <p:spPr>
          <a:xfrm>
            <a:off x="1919536" y="260648"/>
            <a:ext cx="10081939" cy="633681"/>
          </a:xfrm>
          <a:prstGeom prst="rect">
            <a:avLst/>
          </a:prstGeom>
          <a:noFill/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Comités, convenios, actividades y </a:t>
            </a:r>
            <a:r>
              <a:rPr lang="es-MX" sz="24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proyectos con Organismos Internacionales</a:t>
            </a:r>
            <a:endParaRPr lang="es-MX" sz="24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Resultado de imagen de organizacion meteorologica mundi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560" y="894329"/>
            <a:ext cx="3384376" cy="181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sultado de imagen de conferencia de directores de los servicios meteorologicos de iberoameric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00" y="913801"/>
            <a:ext cx="41052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sultado de imagen de aeci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7871" y="2456429"/>
            <a:ext cx="2563604" cy="135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n de crr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1186" y="894329"/>
            <a:ext cx="1636936" cy="190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Resultado de imagen de fa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4" y="3116000"/>
            <a:ext cx="1772141" cy="18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Resultado de imagen de noaa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9" t="9200" r="28181" b="10401"/>
          <a:stretch/>
        </p:blipFill>
        <p:spPr bwMode="auto">
          <a:xfrm>
            <a:off x="2291536" y="4797152"/>
            <a:ext cx="1800200" cy="1773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Resultado de imagen de oirs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428" y="3104661"/>
            <a:ext cx="2671921" cy="1908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Imagen relacionad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516" y="5493086"/>
            <a:ext cx="3107606" cy="996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Resultado de imagen de banco mundial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574" y="4200318"/>
            <a:ext cx="2633422" cy="1193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057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919537" y="260648"/>
            <a:ext cx="9577064" cy="633681"/>
          </a:xfrm>
          <a:prstGeom prst="rect">
            <a:avLst/>
          </a:prstGeom>
          <a:noFill/>
        </p:spPr>
        <p:txBody>
          <a:bodyPr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24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Comités, convenios, actividades y </a:t>
            </a:r>
            <a:r>
              <a:rPr lang="es-MX" sz="2400" dirty="0" smtClean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proyectos con Organismos Nacionales</a:t>
            </a:r>
            <a:endParaRPr lang="es-MX" sz="24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050" name="Picture 2" descr="Resultado de imagen de ac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3" y="764705"/>
            <a:ext cx="2880319" cy="138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n de mi ambien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344" y="2420888"/>
            <a:ext cx="1610416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n relacionad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3052" y="4687811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8" descr="Resultado de imagen de instituto geografico nacional tommy guardia"/>
          <p:cNvSpPr>
            <a:spLocks noChangeAspect="1" noChangeArrowheads="1"/>
          </p:cNvSpPr>
          <p:nvPr/>
        </p:nvSpPr>
        <p:spPr bwMode="auto">
          <a:xfrm>
            <a:off x="5519936" y="320459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2058" name="Picture 10" descr="Resultado de imagen de instituto conmemorativo gorga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138" y="4908877"/>
            <a:ext cx="1739111" cy="168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Resultado de imagen de idiap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013" y="4364477"/>
            <a:ext cx="2213845" cy="1165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Resultado de imagen de isa panama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44" b="25524"/>
          <a:stretch/>
        </p:blipFill>
        <p:spPr bwMode="auto">
          <a:xfrm>
            <a:off x="4263007" y="5559203"/>
            <a:ext cx="2513856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Resultado de imagen de sinapro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8553" y="577488"/>
            <a:ext cx="23050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Resultado de imagen de meduca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303" y="2846083"/>
            <a:ext cx="2596988" cy="117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Resultado de imagen de cenamep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267" y="4659673"/>
            <a:ext cx="1783611" cy="196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Resultado de imagen de utp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3127" y="2712851"/>
            <a:ext cx="1637641" cy="1614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Resultado de imagen de universidad nacional de panama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49" r="23387"/>
          <a:stretch/>
        </p:blipFill>
        <p:spPr bwMode="auto">
          <a:xfrm>
            <a:off x="9850971" y="2768838"/>
            <a:ext cx="1596414" cy="171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 descr="Resultado de imagen de secretaria de energia de panama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11"/>
          <a:stretch/>
        </p:blipFill>
        <p:spPr bwMode="auto">
          <a:xfrm>
            <a:off x="7472996" y="871040"/>
            <a:ext cx="2526980" cy="130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 descr="Resultado de imagen de centro nacional de despacho panama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81"/>
          <a:stretch/>
        </p:blipFill>
        <p:spPr bwMode="auto">
          <a:xfrm>
            <a:off x="10022707" y="713363"/>
            <a:ext cx="1764052" cy="176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75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352800" y="1052736"/>
            <a:ext cx="6172200" cy="857250"/>
          </a:xfrm>
        </p:spPr>
        <p:txBody>
          <a:bodyPr>
            <a:noAutofit/>
          </a:bodyPr>
          <a:lstStyle/>
          <a:p>
            <a:r>
              <a:rPr lang="es-PA" sz="2400" dirty="0">
                <a:solidFill>
                  <a:schemeClr val="tx2"/>
                </a:solidFill>
              </a:rPr>
              <a:t>Regiones de la Organización </a:t>
            </a:r>
            <a:br>
              <a:rPr lang="es-PA" sz="2400" dirty="0">
                <a:solidFill>
                  <a:schemeClr val="tx2"/>
                </a:solidFill>
              </a:rPr>
            </a:br>
            <a:r>
              <a:rPr lang="es-PA" sz="2400" dirty="0">
                <a:solidFill>
                  <a:schemeClr val="tx2"/>
                </a:solidFill>
              </a:rPr>
              <a:t>Meteorológica Mundial.  OMM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291" y="1908669"/>
            <a:ext cx="7495160" cy="4024575"/>
          </a:xfrm>
        </p:spPr>
      </p:pic>
    </p:spTree>
    <p:extLst>
      <p:ext uri="{BB962C8B-B14F-4D97-AF65-F5344CB8AC3E}">
        <p14:creationId xmlns:p14="http://schemas.microsoft.com/office/powerpoint/2010/main" val="3770130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845704" y="1063228"/>
            <a:ext cx="5550711" cy="4526012"/>
          </a:xfrm>
        </p:spPr>
        <p:txBody>
          <a:bodyPr>
            <a:normAutofit/>
          </a:bodyPr>
          <a:lstStyle/>
          <a:p>
            <a:r>
              <a:rPr lang="es-PA" dirty="0">
                <a:solidFill>
                  <a:schemeClr val="tx2"/>
                </a:solidFill>
              </a:rPr>
              <a:t>Plan de </a:t>
            </a:r>
            <a:r>
              <a:rPr lang="es-PA" dirty="0" smtClean="0">
                <a:solidFill>
                  <a:schemeClr val="tx2"/>
                </a:solidFill>
              </a:rPr>
              <a:t>expansión </a:t>
            </a:r>
            <a:r>
              <a:rPr lang="es-PA" dirty="0">
                <a:solidFill>
                  <a:schemeClr val="tx2"/>
                </a:solidFill>
              </a:rPr>
              <a:t>de la red de </a:t>
            </a:r>
            <a:r>
              <a:rPr lang="es-PA" dirty="0" smtClean="0">
                <a:solidFill>
                  <a:schemeClr val="tx2"/>
                </a:solidFill>
              </a:rPr>
              <a:t>monitoreo </a:t>
            </a:r>
            <a:r>
              <a:rPr lang="es-PA" dirty="0">
                <a:solidFill>
                  <a:schemeClr val="tx2"/>
                </a:solidFill>
              </a:rPr>
              <a:t>en las cuencas con potencial </a:t>
            </a:r>
            <a:r>
              <a:rPr lang="es-PA" dirty="0" smtClean="0">
                <a:solidFill>
                  <a:schemeClr val="tx2"/>
                </a:solidFill>
              </a:rPr>
              <a:t>energético.</a:t>
            </a:r>
            <a:endParaRPr lang="es-E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65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23592" y="404664"/>
            <a:ext cx="8352928" cy="1393664"/>
          </a:xfrm>
        </p:spPr>
        <p:txBody>
          <a:bodyPr>
            <a:noAutofit/>
          </a:bodyPr>
          <a:lstStyle/>
          <a:p>
            <a:pPr algn="just"/>
            <a:r>
              <a:rPr lang="es-PA" sz="2000" dirty="0">
                <a:solidFill>
                  <a:schemeClr val="tx2"/>
                </a:solidFill>
              </a:rPr>
              <a:t>PROYECTO DE MODELACIÓN HIDROLÓGICA PARA PRONÓSTICO INTERACTIVO A CORTO MEDIANO Y LARGO PLAZO PARA CENTRALES HIDROELÉCTRICAS.</a:t>
            </a:r>
            <a:endParaRPr lang="es-ES" sz="2400" dirty="0">
              <a:solidFill>
                <a:schemeClr val="tx2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2063552" y="1942344"/>
            <a:ext cx="6436269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PA" sz="20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Estaciones meteorológicas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s-PA" sz="20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Radar Meteorológico, Banda C de doble polaridad con tecnología </a:t>
            </a:r>
            <a:r>
              <a:rPr lang="es-PA" sz="2000" i="1" dirty="0" err="1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Doppler</a:t>
            </a:r>
            <a:r>
              <a:rPr lang="es-PA" sz="20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Fase II. </a:t>
            </a:r>
          </a:p>
          <a:p>
            <a:pPr marL="557213" lvl="1" indent="-214313" algn="just">
              <a:buFont typeface="Arial" panose="020B0604020202020204" pitchFamily="34" charset="0"/>
              <a:buChar char="•"/>
            </a:pPr>
            <a:r>
              <a:rPr lang="es-PA" sz="20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(Chiriquí)</a:t>
            </a:r>
          </a:p>
          <a:p>
            <a:pPr marL="557213" lvl="1" indent="-214313" algn="just">
              <a:buFont typeface="Arial" panose="020B0604020202020204" pitchFamily="34" charset="0"/>
              <a:buChar char="•"/>
            </a:pPr>
            <a:r>
              <a:rPr lang="es-PA" sz="20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(Bocas del Toro y Darién).</a:t>
            </a:r>
          </a:p>
          <a:p>
            <a:pPr marL="214313" lvl="1" indent="-214313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PA" sz="20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Radio Sondas</a:t>
            </a:r>
          </a:p>
          <a:p>
            <a:pPr marL="214313" lvl="1" indent="-214313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PA" sz="20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Estación de Recepción de Imágenes Satelitales GOES–R.</a:t>
            </a:r>
          </a:p>
          <a:p>
            <a:pPr marL="214313" lvl="1" indent="-214313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PA" sz="20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Estaciones hidrológicas</a:t>
            </a:r>
          </a:p>
          <a:p>
            <a:pPr marL="214313" lvl="1" indent="-214313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PA" sz="20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Software de integración de los sistemas meteorológicos e hidrológicos.</a:t>
            </a:r>
          </a:p>
          <a:p>
            <a:pPr marL="214313" lvl="1" indent="-214313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es-PA" sz="20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Modelado de pronóstico hidrológico (software) interactivo a corto mediano y largo plazo para centrales hidroeléctricas.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482" y="1700808"/>
            <a:ext cx="3375376" cy="208823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821" y="4005064"/>
            <a:ext cx="3494037" cy="262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39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063552" y="1809281"/>
            <a:ext cx="712879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s-PA" sz="24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Estaciones de radiación ultravioleta. 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s-PA" sz="24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Estaciones de calidad del agua.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s-PA" sz="24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Software para la generación de las curvas Intensidad Duración Frecuencia (IDF) y para la generación de la Rosa de los Vientos.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s-PA" sz="24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Sistema de modelado de pronóstico de viento interactivo para parques eólicos.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s-PA" sz="24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Sistema para predicción numérica climática y actualizaciones .</a:t>
            </a:r>
          </a:p>
          <a:p>
            <a:pPr marL="214313" indent="-214313" algn="just">
              <a:buFont typeface="Arial" panose="020B0604020202020204" pitchFamily="34" charset="0"/>
              <a:buChar char="•"/>
            </a:pPr>
            <a:r>
              <a:rPr lang="es-PA" sz="24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Sistema de Generación de escenarios de cambio climático.</a:t>
            </a:r>
          </a:p>
        </p:txBody>
      </p:sp>
      <p:sp>
        <p:nvSpPr>
          <p:cNvPr id="5" name="1 Título"/>
          <p:cNvSpPr txBox="1">
            <a:spLocks/>
          </p:cNvSpPr>
          <p:nvPr/>
        </p:nvSpPr>
        <p:spPr>
          <a:xfrm>
            <a:off x="2423592" y="404664"/>
            <a:ext cx="8352928" cy="13936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PA" sz="2000" dirty="0" smtClean="0">
                <a:solidFill>
                  <a:schemeClr val="tx2"/>
                </a:solidFill>
              </a:rPr>
              <a:t>PROYECTO DE MODELACIÓN HIDROLÓGICA PARA PRONÓSTICO INTERACTIVO A CORTO MEDIANO Y LARGO PLAZO PARA CENTRALES DE ENERGÍAS RENOVABLES.</a:t>
            </a:r>
            <a:endParaRPr lang="es-ES" sz="2400" dirty="0">
              <a:solidFill>
                <a:schemeClr val="tx2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720" y="1412776"/>
            <a:ext cx="2495600" cy="188976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9561" y="3501008"/>
            <a:ext cx="1933918" cy="1946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2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711624" y="1988840"/>
            <a:ext cx="8712968" cy="1220691"/>
          </a:xfrm>
        </p:spPr>
        <p:txBody>
          <a:bodyPr>
            <a:noAutofit/>
          </a:bodyPr>
          <a:lstStyle/>
          <a:p>
            <a:r>
              <a:rPr lang="es-PA" sz="3600" dirty="0">
                <a:solidFill>
                  <a:schemeClr val="tx2"/>
                </a:solidFill>
              </a:rPr>
              <a:t>Programa de Gestión Integral de Riesgo de Desastre (PGIRDN).</a:t>
            </a:r>
          </a:p>
        </p:txBody>
      </p:sp>
    </p:spTree>
    <p:extLst>
      <p:ext uri="{BB962C8B-B14F-4D97-AF65-F5344CB8AC3E}">
        <p14:creationId xmlns:p14="http://schemas.microsoft.com/office/powerpoint/2010/main" val="401988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4649381" y="3612369"/>
            <a:ext cx="4714908" cy="1102519"/>
          </a:xfrm>
        </p:spPr>
        <p:txBody>
          <a:bodyPr/>
          <a:lstStyle/>
          <a:p>
            <a:pPr algn="r"/>
            <a:r>
              <a:rPr lang="es-MX" dirty="0" smtClean="0">
                <a:solidFill>
                  <a:schemeClr val="bg1">
                    <a:lumMod val="95000"/>
                  </a:schemeClr>
                </a:solidFill>
              </a:rPr>
              <a:t>¡Muchas Gracias!</a:t>
            </a:r>
            <a:endParaRPr lang="es-ES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7410" cy="6858000"/>
          </a:xfrm>
          <a:prstGeom prst="rect">
            <a:avLst/>
          </a:prstGeo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947518" y="3284984"/>
            <a:ext cx="10292373" cy="1087756"/>
          </a:xfrm>
          <a:solidFill>
            <a:srgbClr val="FFFFFF">
              <a:alpha val="21000"/>
            </a:srgbClr>
          </a:solidFill>
        </p:spPr>
        <p:txBody>
          <a:bodyPr>
            <a:normAutofit/>
          </a:bodyPr>
          <a:lstStyle/>
          <a:p>
            <a:pPr algn="ctr"/>
            <a:r>
              <a:rPr lang="es-MX" sz="40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¿dónde ESTAMOS?</a:t>
            </a:r>
            <a:endParaRPr lang="es-MX" sz="40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7356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PA" sz="2400" dirty="0">
                <a:solidFill>
                  <a:schemeClr val="tx2"/>
                </a:solidFill>
              </a:rPr>
              <a:t>Ley 6 del 7 de febrero de 1997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866238" y="2057403"/>
            <a:ext cx="6550242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PA" sz="36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Expandir</a:t>
            </a:r>
            <a:r>
              <a:rPr lang="es-PA" sz="36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, operar, mantener y prestar los servicios relacionados con la red nacional de meteorología e hidrología.</a:t>
            </a:r>
          </a:p>
        </p:txBody>
      </p:sp>
    </p:spTree>
    <p:extLst>
      <p:ext uri="{BB962C8B-B14F-4D97-AF65-F5344CB8AC3E}">
        <p14:creationId xmlns:p14="http://schemas.microsoft.com/office/powerpoint/2010/main" val="212779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1" t="33200" r="33463" b="23751"/>
          <a:stretch/>
        </p:blipFill>
        <p:spPr>
          <a:xfrm>
            <a:off x="8712323" y="878173"/>
            <a:ext cx="2637477" cy="1892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1" t="20601" r="24801" b="23750"/>
          <a:stretch/>
        </p:blipFill>
        <p:spPr>
          <a:xfrm>
            <a:off x="617495" y="4814036"/>
            <a:ext cx="2991527" cy="2010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21651" r="37400" b="15350"/>
          <a:stretch/>
        </p:blipFill>
        <p:spPr>
          <a:xfrm>
            <a:off x="76859" y="1554058"/>
            <a:ext cx="2623297" cy="3200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Rectángulo 10"/>
          <p:cNvSpPr/>
          <p:nvPr/>
        </p:nvSpPr>
        <p:spPr>
          <a:xfrm>
            <a:off x="35686" y="1672927"/>
            <a:ext cx="1694007" cy="284693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s-ES" sz="14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Est</a:t>
            </a:r>
            <a:r>
              <a:rPr lang="es-ES" sz="14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. </a:t>
            </a:r>
            <a:r>
              <a:rPr lang="es-ES" sz="1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Automática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832954" y="4815712"/>
            <a:ext cx="2481036" cy="31547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s-ES" sz="1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Est</a:t>
            </a:r>
            <a:r>
              <a:rPr lang="es-ES" sz="1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. </a:t>
            </a:r>
            <a:r>
              <a:rPr lang="es-ES" sz="16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</a:rPr>
              <a:t>Convencionales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8904312" y="1011141"/>
            <a:ext cx="1694007" cy="25391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s-ES" sz="12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Est</a:t>
            </a:r>
            <a:r>
              <a:rPr lang="es-ES" sz="12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. </a:t>
            </a:r>
            <a:r>
              <a:rPr lang="es-ES" sz="1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Mixta</a:t>
            </a:r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767408" y="-4901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A" sz="2400" dirty="0" smtClean="0">
                <a:solidFill>
                  <a:schemeClr val="tx2"/>
                </a:solidFill>
              </a:rPr>
              <a:t>Red de estaciones Meteorológicas</a:t>
            </a:r>
            <a:endParaRPr lang="es-PA" sz="2400" dirty="0">
              <a:solidFill>
                <a:schemeClr val="tx2"/>
              </a:solidFill>
            </a:endParaRPr>
          </a:p>
        </p:txBody>
      </p:sp>
      <p:pic>
        <p:nvPicPr>
          <p:cNvPr id="1026" name="Gráfico 4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016" y="2212368"/>
            <a:ext cx="3890056" cy="229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9370428"/>
              </p:ext>
            </p:extLst>
          </p:nvPr>
        </p:nvGraphicFramePr>
        <p:xfrm>
          <a:off x="3143672" y="878173"/>
          <a:ext cx="3974232" cy="1082393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033708">
                  <a:extLst>
                    <a:ext uri="{9D8B030D-6E8A-4147-A177-3AD203B41FA5}">
                      <a16:colId xmlns:a16="http://schemas.microsoft.com/office/drawing/2014/main" val="4133541236"/>
                    </a:ext>
                  </a:extLst>
                </a:gridCol>
                <a:gridCol w="1940524">
                  <a:extLst>
                    <a:ext uri="{9D8B030D-6E8A-4147-A177-3AD203B41FA5}">
                      <a16:colId xmlns:a16="http://schemas.microsoft.com/office/drawing/2014/main" val="1710795766"/>
                    </a:ext>
                  </a:extLst>
                </a:gridCol>
              </a:tblGrid>
              <a:tr h="207848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900">
                          <a:effectLst/>
                        </a:rPr>
                        <a:t>RED DE ESTACIONES METEOROLOGICAS </a:t>
                      </a:r>
                      <a:endParaRPr lang="es-PA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411" marR="34411" marT="0" marB="0" anchor="ctr"/>
                </a:tc>
                <a:tc hMerge="1">
                  <a:txBody>
                    <a:bodyPr/>
                    <a:lstStyle/>
                    <a:p>
                      <a:endParaRPr lang="es-P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6968139"/>
                  </a:ext>
                </a:extLst>
              </a:tr>
              <a:tr h="2078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900" b="1" dirty="0">
                          <a:effectLst/>
                        </a:rPr>
                        <a:t>Etiquetas de fila</a:t>
                      </a:r>
                      <a:endParaRPr lang="es-PA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411" marR="344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900" b="1" dirty="0">
                          <a:effectLst/>
                        </a:rPr>
                        <a:t>Cuenta de LUGAR</a:t>
                      </a:r>
                      <a:endParaRPr lang="es-PA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411" marR="34411" marT="0" marB="0" anchor="ctr"/>
                </a:tc>
                <a:extLst>
                  <a:ext uri="{0D108BD9-81ED-4DB2-BD59-A6C34878D82A}">
                    <a16:rowId xmlns:a16="http://schemas.microsoft.com/office/drawing/2014/main" val="3332712685"/>
                  </a:ext>
                </a:extLst>
              </a:tr>
              <a:tr h="2510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900" b="0" dirty="0">
                          <a:effectLst/>
                        </a:rPr>
                        <a:t>En Operación</a:t>
                      </a:r>
                      <a:endParaRPr lang="es-PA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411" marR="344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900" b="0" dirty="0">
                          <a:effectLst/>
                        </a:rPr>
                        <a:t>150</a:t>
                      </a:r>
                      <a:endParaRPr lang="es-PA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411" marR="34411" marT="0" marB="0" anchor="ctr"/>
                </a:tc>
                <a:extLst>
                  <a:ext uri="{0D108BD9-81ED-4DB2-BD59-A6C34878D82A}">
                    <a16:rowId xmlns:a16="http://schemas.microsoft.com/office/drawing/2014/main" val="2169968116"/>
                  </a:ext>
                </a:extLst>
              </a:tr>
              <a:tr h="2078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900" b="0">
                          <a:effectLst/>
                        </a:rPr>
                        <a:t>Fuera de Operación</a:t>
                      </a:r>
                      <a:endParaRPr lang="es-PA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411" marR="344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900" b="0" dirty="0">
                          <a:effectLst/>
                        </a:rPr>
                        <a:t>54</a:t>
                      </a:r>
                      <a:endParaRPr lang="es-PA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411" marR="34411" marT="0" marB="0" anchor="ctr"/>
                </a:tc>
                <a:extLst>
                  <a:ext uri="{0D108BD9-81ED-4DB2-BD59-A6C34878D82A}">
                    <a16:rowId xmlns:a16="http://schemas.microsoft.com/office/drawing/2014/main" val="1355270345"/>
                  </a:ext>
                </a:extLst>
              </a:tr>
              <a:tr h="2078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900" b="0">
                          <a:effectLst/>
                        </a:rPr>
                        <a:t>Total general</a:t>
                      </a:r>
                      <a:endParaRPr lang="es-PA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411" marR="344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900" b="0" dirty="0">
                          <a:effectLst/>
                        </a:rPr>
                        <a:t>204</a:t>
                      </a:r>
                      <a:endParaRPr lang="es-PA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411" marR="34411" marT="0" marB="0" anchor="ctr"/>
                </a:tc>
                <a:extLst>
                  <a:ext uri="{0D108BD9-81ED-4DB2-BD59-A6C34878D82A}">
                    <a16:rowId xmlns:a16="http://schemas.microsoft.com/office/drawing/2014/main" val="3993373981"/>
                  </a:ext>
                </a:extLst>
              </a:tr>
            </a:tbl>
          </a:graphicData>
        </a:graphic>
      </p:graphicFrame>
      <p:pic>
        <p:nvPicPr>
          <p:cNvPr id="1027" name="Gráfico 3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5232" y="4386212"/>
            <a:ext cx="3915224" cy="2285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1858008"/>
              </p:ext>
            </p:extLst>
          </p:nvPr>
        </p:nvGraphicFramePr>
        <p:xfrm>
          <a:off x="7248129" y="3007676"/>
          <a:ext cx="3816424" cy="1141405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952954">
                  <a:extLst>
                    <a:ext uri="{9D8B030D-6E8A-4147-A177-3AD203B41FA5}">
                      <a16:colId xmlns:a16="http://schemas.microsoft.com/office/drawing/2014/main" val="3943896119"/>
                    </a:ext>
                  </a:extLst>
                </a:gridCol>
                <a:gridCol w="1863470">
                  <a:extLst>
                    <a:ext uri="{9D8B030D-6E8A-4147-A177-3AD203B41FA5}">
                      <a16:colId xmlns:a16="http://schemas.microsoft.com/office/drawing/2014/main" val="668359550"/>
                    </a:ext>
                  </a:extLst>
                </a:gridCol>
              </a:tblGrid>
              <a:tr h="23047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900">
                          <a:effectLst/>
                        </a:rPr>
                        <a:t>ESTACIONES METEOROLOGICAS SATELITALES </a:t>
                      </a:r>
                      <a:endParaRPr lang="es-PA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411" marR="34411" marT="0" marB="0" anchor="ctr"/>
                </a:tc>
                <a:tc hMerge="1">
                  <a:txBody>
                    <a:bodyPr/>
                    <a:lstStyle/>
                    <a:p>
                      <a:endParaRPr lang="es-P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9021216"/>
                  </a:ext>
                </a:extLst>
              </a:tr>
              <a:tr h="2304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900" b="1" dirty="0">
                          <a:effectLst/>
                        </a:rPr>
                        <a:t>Etiquetas de fila</a:t>
                      </a:r>
                      <a:endParaRPr lang="es-PA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411" marR="344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900" b="1" dirty="0">
                          <a:effectLst/>
                        </a:rPr>
                        <a:t>Cuenta de LUGAR</a:t>
                      </a:r>
                      <a:endParaRPr lang="es-PA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411" marR="34411" marT="0" marB="0" anchor="ctr"/>
                </a:tc>
                <a:extLst>
                  <a:ext uri="{0D108BD9-81ED-4DB2-BD59-A6C34878D82A}">
                    <a16:rowId xmlns:a16="http://schemas.microsoft.com/office/drawing/2014/main" val="3220486795"/>
                  </a:ext>
                </a:extLst>
              </a:tr>
              <a:tr h="21950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900" b="0" dirty="0">
                          <a:effectLst/>
                        </a:rPr>
                        <a:t>En Operación</a:t>
                      </a:r>
                      <a:endParaRPr lang="es-PA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411" marR="344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900" b="0" dirty="0">
                          <a:effectLst/>
                        </a:rPr>
                        <a:t>50</a:t>
                      </a:r>
                      <a:endParaRPr lang="es-PA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411" marR="34411" marT="0" marB="0" anchor="ctr"/>
                </a:tc>
                <a:extLst>
                  <a:ext uri="{0D108BD9-81ED-4DB2-BD59-A6C34878D82A}">
                    <a16:rowId xmlns:a16="http://schemas.microsoft.com/office/drawing/2014/main" val="2646192556"/>
                  </a:ext>
                </a:extLst>
              </a:tr>
              <a:tr h="2304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900" b="0">
                          <a:effectLst/>
                        </a:rPr>
                        <a:t>Fuera de Operación</a:t>
                      </a:r>
                      <a:endParaRPr lang="es-PA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411" marR="344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900" b="0" dirty="0">
                          <a:effectLst/>
                        </a:rPr>
                        <a:t>44</a:t>
                      </a:r>
                      <a:endParaRPr lang="es-PA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411" marR="34411" marT="0" marB="0" anchor="ctr"/>
                </a:tc>
                <a:extLst>
                  <a:ext uri="{0D108BD9-81ED-4DB2-BD59-A6C34878D82A}">
                    <a16:rowId xmlns:a16="http://schemas.microsoft.com/office/drawing/2014/main" val="3954090971"/>
                  </a:ext>
                </a:extLst>
              </a:tr>
              <a:tr h="2304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900" b="0">
                          <a:effectLst/>
                        </a:rPr>
                        <a:t>Total general</a:t>
                      </a:r>
                      <a:endParaRPr lang="es-PA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411" marR="344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900" b="0" dirty="0">
                          <a:effectLst/>
                        </a:rPr>
                        <a:t>94</a:t>
                      </a:r>
                      <a:endParaRPr lang="es-PA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411" marR="34411" marT="0" marB="0" anchor="ctr"/>
                </a:tc>
                <a:extLst>
                  <a:ext uri="{0D108BD9-81ED-4DB2-BD59-A6C34878D82A}">
                    <a16:rowId xmlns:a16="http://schemas.microsoft.com/office/drawing/2014/main" val="38921982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2700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7375" t="40157" r="75245" b="10625"/>
          <a:stretch/>
        </p:blipFill>
        <p:spPr>
          <a:xfrm>
            <a:off x="8832304" y="998677"/>
            <a:ext cx="2769317" cy="19466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12920" t="34250" r="71307" b="19485"/>
          <a:stretch/>
        </p:blipFill>
        <p:spPr>
          <a:xfrm>
            <a:off x="175129" y="1559030"/>
            <a:ext cx="2536495" cy="28140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4"/>
          <a:srcRect l="12367" t="35235" r="63559" b="22438"/>
          <a:stretch/>
        </p:blipFill>
        <p:spPr>
          <a:xfrm>
            <a:off x="29966" y="4729244"/>
            <a:ext cx="4313002" cy="2131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ítulo 1"/>
          <p:cNvSpPr txBox="1">
            <a:spLocks/>
          </p:cNvSpPr>
          <p:nvPr/>
        </p:nvSpPr>
        <p:spPr>
          <a:xfrm>
            <a:off x="911424" y="1942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A" sz="2400" dirty="0" smtClean="0">
                <a:solidFill>
                  <a:schemeClr val="tx2"/>
                </a:solidFill>
              </a:rPr>
              <a:t>Red de </a:t>
            </a:r>
            <a:r>
              <a:rPr lang="es-PA" sz="2400" dirty="0" smtClean="0">
                <a:solidFill>
                  <a:schemeClr val="tx2"/>
                </a:solidFill>
              </a:rPr>
              <a:t>estaciones Hidrológicas</a:t>
            </a:r>
            <a:endParaRPr lang="es-PA" sz="2400" dirty="0">
              <a:solidFill>
                <a:schemeClr val="tx2"/>
              </a:solidFill>
            </a:endParaRPr>
          </a:p>
        </p:txBody>
      </p:sp>
      <p:pic>
        <p:nvPicPr>
          <p:cNvPr id="2050" name="Gráfico 6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2381590"/>
            <a:ext cx="3528392" cy="1991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4700811"/>
              </p:ext>
            </p:extLst>
          </p:nvPr>
        </p:nvGraphicFramePr>
        <p:xfrm>
          <a:off x="3071664" y="836712"/>
          <a:ext cx="4104456" cy="1224135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094869">
                  <a:extLst>
                    <a:ext uri="{9D8B030D-6E8A-4147-A177-3AD203B41FA5}">
                      <a16:colId xmlns:a16="http://schemas.microsoft.com/office/drawing/2014/main" val="898090915"/>
                    </a:ext>
                  </a:extLst>
                </a:gridCol>
                <a:gridCol w="2009587">
                  <a:extLst>
                    <a:ext uri="{9D8B030D-6E8A-4147-A177-3AD203B41FA5}">
                      <a16:colId xmlns:a16="http://schemas.microsoft.com/office/drawing/2014/main" val="2327230814"/>
                    </a:ext>
                  </a:extLst>
                </a:gridCol>
              </a:tblGrid>
              <a:tr h="244827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900" b="1" dirty="0">
                          <a:effectLst/>
                        </a:rPr>
                        <a:t>RED DE ESTACIONES HIDROLOGICAS </a:t>
                      </a:r>
                      <a:endParaRPr lang="es-PA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411" marR="34411" marT="0" marB="0" anchor="ctr"/>
                </a:tc>
                <a:tc hMerge="1">
                  <a:txBody>
                    <a:bodyPr/>
                    <a:lstStyle/>
                    <a:p>
                      <a:endParaRPr lang="es-P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9680092"/>
                  </a:ext>
                </a:extLst>
              </a:tr>
              <a:tr h="2448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900" b="1" dirty="0">
                          <a:effectLst/>
                        </a:rPr>
                        <a:t>Etiquetas de fila</a:t>
                      </a:r>
                      <a:endParaRPr lang="es-PA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411" marR="344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900" b="1" dirty="0">
                          <a:effectLst/>
                        </a:rPr>
                        <a:t>Cuenta de LUGAR</a:t>
                      </a:r>
                      <a:endParaRPr lang="es-PA" sz="9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411" marR="34411" marT="0" marB="0" anchor="ctr"/>
                </a:tc>
                <a:extLst>
                  <a:ext uri="{0D108BD9-81ED-4DB2-BD59-A6C34878D82A}">
                    <a16:rowId xmlns:a16="http://schemas.microsoft.com/office/drawing/2014/main" val="3789651621"/>
                  </a:ext>
                </a:extLst>
              </a:tr>
              <a:tr h="2448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900" b="0" dirty="0">
                          <a:effectLst/>
                        </a:rPr>
                        <a:t>En Operación</a:t>
                      </a:r>
                      <a:endParaRPr lang="es-PA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411" marR="344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900" b="0" dirty="0">
                          <a:effectLst/>
                        </a:rPr>
                        <a:t>30</a:t>
                      </a:r>
                      <a:endParaRPr lang="es-PA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411" marR="34411" marT="0" marB="0" anchor="ctr"/>
                </a:tc>
                <a:extLst>
                  <a:ext uri="{0D108BD9-81ED-4DB2-BD59-A6C34878D82A}">
                    <a16:rowId xmlns:a16="http://schemas.microsoft.com/office/drawing/2014/main" val="3140720612"/>
                  </a:ext>
                </a:extLst>
              </a:tr>
              <a:tr h="2448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900" b="0" dirty="0">
                          <a:effectLst/>
                        </a:rPr>
                        <a:t>Fuera de Operación </a:t>
                      </a:r>
                      <a:endParaRPr lang="es-PA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411" marR="344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900" b="0">
                          <a:effectLst/>
                        </a:rPr>
                        <a:t>34</a:t>
                      </a:r>
                      <a:endParaRPr lang="es-PA" sz="900" b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411" marR="34411" marT="0" marB="0" anchor="ctr"/>
                </a:tc>
                <a:extLst>
                  <a:ext uri="{0D108BD9-81ED-4DB2-BD59-A6C34878D82A}">
                    <a16:rowId xmlns:a16="http://schemas.microsoft.com/office/drawing/2014/main" val="3546889753"/>
                  </a:ext>
                </a:extLst>
              </a:tr>
              <a:tr h="24482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900" b="0" dirty="0">
                          <a:effectLst/>
                        </a:rPr>
                        <a:t>Total general</a:t>
                      </a:r>
                      <a:endParaRPr lang="es-PA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411" marR="344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900" b="0" dirty="0">
                          <a:effectLst/>
                        </a:rPr>
                        <a:t>64</a:t>
                      </a:r>
                      <a:endParaRPr lang="es-PA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411" marR="34411" marT="0" marB="0" anchor="ctr"/>
                </a:tc>
                <a:extLst>
                  <a:ext uri="{0D108BD9-81ED-4DB2-BD59-A6C34878D82A}">
                    <a16:rowId xmlns:a16="http://schemas.microsoft.com/office/drawing/2014/main" val="1296079629"/>
                  </a:ext>
                </a:extLst>
              </a:tr>
            </a:tbl>
          </a:graphicData>
        </a:graphic>
      </p:graphicFrame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8246801"/>
              </p:ext>
            </p:extLst>
          </p:nvPr>
        </p:nvGraphicFramePr>
        <p:xfrm>
          <a:off x="7329356" y="3052972"/>
          <a:ext cx="4550296" cy="1214290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2322421">
                  <a:extLst>
                    <a:ext uri="{9D8B030D-6E8A-4147-A177-3AD203B41FA5}">
                      <a16:colId xmlns:a16="http://schemas.microsoft.com/office/drawing/2014/main" val="3332461050"/>
                    </a:ext>
                  </a:extLst>
                </a:gridCol>
                <a:gridCol w="2227875">
                  <a:extLst>
                    <a:ext uri="{9D8B030D-6E8A-4147-A177-3AD203B41FA5}">
                      <a16:colId xmlns:a16="http://schemas.microsoft.com/office/drawing/2014/main" val="3332844994"/>
                    </a:ext>
                  </a:extLst>
                </a:gridCol>
              </a:tblGrid>
              <a:tr h="242858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900" b="1" i="0" dirty="0">
                          <a:effectLst/>
                        </a:rPr>
                        <a:t>RED DE ESTACIONES HIDROLOGICAS SATELITALES </a:t>
                      </a:r>
                      <a:endParaRPr lang="es-PA" sz="9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411" marR="34411" marT="0" marB="0" anchor="ctr"/>
                </a:tc>
                <a:tc hMerge="1">
                  <a:txBody>
                    <a:bodyPr/>
                    <a:lstStyle/>
                    <a:p>
                      <a:endParaRPr lang="es-P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5682669"/>
                  </a:ext>
                </a:extLst>
              </a:tr>
              <a:tr h="2428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900" b="1" i="0" dirty="0">
                          <a:effectLst/>
                        </a:rPr>
                        <a:t>Etiquetas de fila</a:t>
                      </a:r>
                      <a:endParaRPr lang="es-PA" sz="9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411" marR="344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900" b="1" i="0" dirty="0">
                          <a:effectLst/>
                        </a:rPr>
                        <a:t>Cuenta de LUGAR</a:t>
                      </a:r>
                      <a:endParaRPr lang="es-PA" sz="9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411" marR="34411" marT="0" marB="0" anchor="ctr"/>
                </a:tc>
                <a:extLst>
                  <a:ext uri="{0D108BD9-81ED-4DB2-BD59-A6C34878D82A}">
                    <a16:rowId xmlns:a16="http://schemas.microsoft.com/office/drawing/2014/main" val="576186434"/>
                  </a:ext>
                </a:extLst>
              </a:tr>
              <a:tr h="2428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900" b="0" dirty="0">
                          <a:effectLst/>
                        </a:rPr>
                        <a:t>En Operación</a:t>
                      </a:r>
                      <a:endParaRPr lang="es-PA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411" marR="344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900" b="0" dirty="0">
                          <a:effectLst/>
                        </a:rPr>
                        <a:t>12</a:t>
                      </a:r>
                      <a:endParaRPr lang="es-PA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411" marR="34411" marT="0" marB="0" anchor="ctr"/>
                </a:tc>
                <a:extLst>
                  <a:ext uri="{0D108BD9-81ED-4DB2-BD59-A6C34878D82A}">
                    <a16:rowId xmlns:a16="http://schemas.microsoft.com/office/drawing/2014/main" val="1408563289"/>
                  </a:ext>
                </a:extLst>
              </a:tr>
              <a:tr h="2428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900" b="0" dirty="0">
                          <a:effectLst/>
                        </a:rPr>
                        <a:t>Fuera de Operación </a:t>
                      </a:r>
                      <a:endParaRPr lang="es-PA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411" marR="344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900" b="0" dirty="0">
                          <a:effectLst/>
                        </a:rPr>
                        <a:t>16</a:t>
                      </a:r>
                      <a:endParaRPr lang="es-PA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411" marR="34411" marT="0" marB="0" anchor="ctr"/>
                </a:tc>
                <a:extLst>
                  <a:ext uri="{0D108BD9-81ED-4DB2-BD59-A6C34878D82A}">
                    <a16:rowId xmlns:a16="http://schemas.microsoft.com/office/drawing/2014/main" val="1581334054"/>
                  </a:ext>
                </a:extLst>
              </a:tr>
              <a:tr h="24285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900" b="0" dirty="0">
                          <a:effectLst/>
                        </a:rPr>
                        <a:t>Total general</a:t>
                      </a:r>
                      <a:endParaRPr lang="es-PA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411" marR="344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PA" sz="900" b="0" dirty="0">
                          <a:effectLst/>
                        </a:rPr>
                        <a:t>28</a:t>
                      </a:r>
                      <a:endParaRPr lang="es-PA" sz="9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34411" marR="34411" marT="0" marB="0" anchor="ctr"/>
                </a:tc>
                <a:extLst>
                  <a:ext uri="{0D108BD9-81ED-4DB2-BD59-A6C34878D82A}">
                    <a16:rowId xmlns:a16="http://schemas.microsoft.com/office/drawing/2014/main" val="3071450418"/>
                  </a:ext>
                </a:extLst>
              </a:tr>
            </a:tbl>
          </a:graphicData>
        </a:graphic>
      </p:graphicFrame>
      <p:pic>
        <p:nvPicPr>
          <p:cNvPr id="2051" name="Gráfico 5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824" y="4408049"/>
            <a:ext cx="3960440" cy="236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97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999656" y="404664"/>
            <a:ext cx="6172200" cy="857250"/>
          </a:xfrm>
        </p:spPr>
        <p:txBody>
          <a:bodyPr>
            <a:normAutofit/>
          </a:bodyPr>
          <a:lstStyle/>
          <a:p>
            <a:r>
              <a:rPr lang="es-PA" sz="2700" dirty="0"/>
              <a:t>Sección de aforo</a:t>
            </a: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536" y="1783759"/>
            <a:ext cx="5257848" cy="3943386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104" y="1374744"/>
            <a:ext cx="3421525" cy="242367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064" y="4253245"/>
            <a:ext cx="3565147" cy="260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87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2641405" y="149363"/>
            <a:ext cx="84374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chemeClr val="tx2"/>
                </a:solidFill>
              </a:rPr>
              <a:t>Gerencia de Investigación y Aplicaciones Climáticas</a:t>
            </a:r>
            <a:endParaRPr lang="es-PA" sz="24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1991544" y="908720"/>
            <a:ext cx="3592598" cy="5706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s-PA" sz="1600" b="1" dirty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Recepción, </a:t>
            </a:r>
            <a:r>
              <a:rPr lang="es-PA" sz="1600" b="1" dirty="0" smtClean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control </a:t>
            </a:r>
            <a:r>
              <a:rPr lang="es-PA" sz="1600" b="1" dirty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 </a:t>
            </a:r>
            <a:r>
              <a:rPr lang="es-PA" sz="1600" b="1" dirty="0" smtClean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calidad </a:t>
            </a:r>
            <a:r>
              <a:rPr lang="es-PA" sz="1600" b="1" dirty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y captura de datos meteorológicos: </a:t>
            </a:r>
            <a:r>
              <a:rPr lang="es-PA" sz="1600" dirty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precipitación, temperatura, radiación, brillo solar, velocidad y dirección del viento, presión y humedad relativa.</a:t>
            </a:r>
            <a:endParaRPr lang="es-ES" sz="1600" dirty="0">
              <a:solidFill>
                <a:schemeClr val="tx2"/>
              </a:solidFill>
              <a:latin typeface="+mj-lt"/>
            </a:endParaRPr>
          </a:p>
          <a:p>
            <a:pPr marL="285750" lvl="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s-PA" sz="1600" b="1" dirty="0" smtClean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Pronóstico de </a:t>
            </a:r>
            <a:r>
              <a:rPr lang="es-PA" sz="1600" b="1" dirty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precipitación mensual y trimestral.</a:t>
            </a:r>
          </a:p>
          <a:p>
            <a:pPr marL="285750" lvl="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s-MX" sz="1600" b="1" dirty="0">
                <a:solidFill>
                  <a:schemeClr val="tx2"/>
                </a:solidFill>
                <a:latin typeface="+mj-lt"/>
              </a:rPr>
              <a:t>Monitoreo </a:t>
            </a:r>
            <a:r>
              <a:rPr lang="es-MX" sz="1600" b="1" dirty="0" smtClean="0">
                <a:solidFill>
                  <a:schemeClr val="tx2"/>
                </a:solidFill>
                <a:latin typeface="+mj-lt"/>
              </a:rPr>
              <a:t>de El Niño – </a:t>
            </a:r>
            <a:r>
              <a:rPr lang="es-MX" sz="1600" b="1" dirty="0">
                <a:solidFill>
                  <a:schemeClr val="tx2"/>
                </a:solidFill>
                <a:latin typeface="+mj-lt"/>
              </a:rPr>
              <a:t>Oscilación del </a:t>
            </a:r>
            <a:r>
              <a:rPr lang="es-MX" sz="1600" b="1" dirty="0" smtClean="0">
                <a:solidFill>
                  <a:schemeClr val="tx2"/>
                </a:solidFill>
                <a:latin typeface="+mj-lt"/>
              </a:rPr>
              <a:t>Sur.</a:t>
            </a:r>
            <a:endParaRPr lang="es-MX" sz="1600" b="1" dirty="0">
              <a:solidFill>
                <a:schemeClr val="tx2"/>
              </a:solidFill>
              <a:latin typeface="+mj-lt"/>
            </a:endParaRPr>
          </a:p>
          <a:p>
            <a:pPr marL="285750" lvl="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s-PA" sz="1600" b="1" dirty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Verificación de los pronósticos de precipitación mensual.</a:t>
            </a:r>
            <a:endParaRPr lang="es-MX" sz="1600" b="1" dirty="0">
              <a:solidFill>
                <a:schemeClr val="tx2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lvl="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s-PA" sz="1600" b="1" dirty="0" smtClean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Atención </a:t>
            </a:r>
            <a:r>
              <a:rPr lang="es-PA" sz="1600" b="1" dirty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 usuarios: </a:t>
            </a:r>
            <a:r>
              <a:rPr lang="es-PA" sz="1600" dirty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consultas, </a:t>
            </a:r>
            <a:r>
              <a:rPr lang="es-PA" sz="1600" dirty="0" smtClean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certificaciones </a:t>
            </a:r>
            <a:r>
              <a:rPr lang="es-PA" sz="1600" dirty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 condiciones climáticas pasadas, certificaciones de datos con control de calidad</a:t>
            </a:r>
            <a:r>
              <a:rPr lang="es-PA" sz="1600" dirty="0" smtClean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285750" lvl="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s-PA" sz="1600" b="1" dirty="0" smtClean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Participación en el Foro del Clima Centroamericano</a:t>
            </a:r>
          </a:p>
          <a:p>
            <a:pPr marL="285750" lvl="0" indent="-285750" algn="just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s-PA" sz="1600" b="1" dirty="0" smtClean="0">
                <a:solidFill>
                  <a:schemeClr val="tx2"/>
                </a:solidFill>
                <a:latin typeface="+mj-lt"/>
                <a:cs typeface="Times New Roman" panose="02020603050405020304" pitchFamily="18" charset="0"/>
              </a:rPr>
              <a:t>Validación del modelo WRF modo clima, Centroamérica.</a:t>
            </a:r>
            <a:endParaRPr lang="es-MX" sz="16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7" name="image9.png"/>
          <p:cNvPicPr/>
          <p:nvPr/>
        </p:nvPicPr>
        <p:blipFill>
          <a:blip r:embed="rId2"/>
          <a:srcRect t="5" b="5"/>
          <a:stretch>
            <a:fillRect/>
          </a:stretch>
        </p:blipFill>
        <p:spPr>
          <a:xfrm>
            <a:off x="8327132" y="3012728"/>
            <a:ext cx="3673524" cy="3728640"/>
          </a:xfrm>
          <a:prstGeom prst="rect">
            <a:avLst/>
          </a:prstGeom>
          <a:ln/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875" y="476672"/>
            <a:ext cx="3811781" cy="2536056"/>
          </a:xfrm>
          <a:prstGeom prst="rect">
            <a:avLst/>
          </a:prstGeom>
        </p:spPr>
      </p:pic>
      <p:pic>
        <p:nvPicPr>
          <p:cNvPr id="9" name="Picture 1"/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2" t="5000" r="8630" b="10834"/>
          <a:stretch>
            <a:fillRect/>
          </a:stretch>
        </p:blipFill>
        <p:spPr bwMode="auto">
          <a:xfrm>
            <a:off x="5663952" y="1556792"/>
            <a:ext cx="2663180" cy="4895056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6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arcador de contenido 13"/>
          <p:cNvPicPr>
            <a:picLocks noChangeAspect="1"/>
          </p:cNvPicPr>
          <p:nvPr/>
        </p:nvPicPr>
        <p:blipFill rotWithShape="1">
          <a:blip r:embed="rId2"/>
          <a:srcRect l="7867" t="9218" r="7931" b="13340"/>
          <a:stretch/>
        </p:blipFill>
        <p:spPr>
          <a:xfrm>
            <a:off x="227851" y="620688"/>
            <a:ext cx="6080660" cy="3144214"/>
          </a:xfrm>
          <a:prstGeom prst="rect">
            <a:avLst/>
          </a:prstGeom>
        </p:spPr>
      </p:pic>
      <p:sp>
        <p:nvSpPr>
          <p:cNvPr id="4" name="Título 1"/>
          <p:cNvSpPr txBox="1">
            <a:spLocks/>
          </p:cNvSpPr>
          <p:nvPr/>
        </p:nvSpPr>
        <p:spPr>
          <a:xfrm>
            <a:off x="-744760" y="-121690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A" sz="2400" dirty="0" smtClean="0">
                <a:solidFill>
                  <a:srgbClr val="002060"/>
                </a:solidFill>
              </a:rPr>
              <a:t>https://www.hidromet.com.pa</a:t>
            </a:r>
            <a:r>
              <a:rPr lang="es-PA" dirty="0" smtClean="0"/>
              <a:t/>
            </a:r>
            <a:br>
              <a:rPr lang="es-PA" dirty="0" smtClean="0"/>
            </a:br>
            <a:endParaRPr lang="es-PA" dirty="0"/>
          </a:p>
        </p:txBody>
      </p:sp>
      <p:pic>
        <p:nvPicPr>
          <p:cNvPr id="5" name="Marcador de contenido 6"/>
          <p:cNvPicPr>
            <a:picLocks noChangeAspect="1"/>
          </p:cNvPicPr>
          <p:nvPr/>
        </p:nvPicPr>
        <p:blipFill rotWithShape="1">
          <a:blip r:embed="rId3"/>
          <a:srcRect l="8422" t="3806" r="17894" b="16513"/>
          <a:stretch/>
        </p:blipFill>
        <p:spPr>
          <a:xfrm>
            <a:off x="6816080" y="120045"/>
            <a:ext cx="5209988" cy="297105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/>
          <a:srcRect l="16114" t="8945" r="17485" b="6787"/>
          <a:stretch/>
        </p:blipFill>
        <p:spPr>
          <a:xfrm>
            <a:off x="6384032" y="3562284"/>
            <a:ext cx="4074476" cy="2907153"/>
          </a:xfrm>
          <a:prstGeom prst="rect">
            <a:avLst/>
          </a:prstGeom>
        </p:spPr>
      </p:pic>
      <p:pic>
        <p:nvPicPr>
          <p:cNvPr id="7" name="chart"/>
          <p:cNvPicPr>
            <a:picLocks noChangeAspect="1"/>
          </p:cNvPicPr>
          <p:nvPr/>
        </p:nvPicPr>
        <p:blipFill rotWithShape="1">
          <a:blip r:embed="rId5"/>
          <a:srcRect l="17550" t="23442" r="18489" b="14126"/>
          <a:stretch/>
        </p:blipFill>
        <p:spPr>
          <a:xfrm>
            <a:off x="1224597" y="4120375"/>
            <a:ext cx="4014154" cy="2349062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8" name="Elipse 7"/>
          <p:cNvSpPr/>
          <p:nvPr/>
        </p:nvSpPr>
        <p:spPr>
          <a:xfrm>
            <a:off x="27033" y="1508459"/>
            <a:ext cx="1656184" cy="6634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9" name="Flecha derecha 8"/>
          <p:cNvSpPr/>
          <p:nvPr/>
        </p:nvSpPr>
        <p:spPr>
          <a:xfrm rot="10800000">
            <a:off x="5356503" y="5294906"/>
            <a:ext cx="1080120" cy="481906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0" name="Flecha derecha 9"/>
          <p:cNvSpPr/>
          <p:nvPr/>
        </p:nvSpPr>
        <p:spPr>
          <a:xfrm rot="7858935">
            <a:off x="8881013" y="3091882"/>
            <a:ext cx="1080120" cy="481906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1" name="Flecha derecha 10"/>
          <p:cNvSpPr/>
          <p:nvPr/>
        </p:nvSpPr>
        <p:spPr>
          <a:xfrm>
            <a:off x="5888360" y="1925217"/>
            <a:ext cx="1080120" cy="481906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5" name="Rectángulo 14"/>
          <p:cNvSpPr/>
          <p:nvPr/>
        </p:nvSpPr>
        <p:spPr>
          <a:xfrm>
            <a:off x="2553079" y="1443975"/>
            <a:ext cx="446577" cy="18482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  <p:sp>
        <p:nvSpPr>
          <p:cNvPr id="16" name="Rectángulo 15"/>
          <p:cNvSpPr/>
          <p:nvPr/>
        </p:nvSpPr>
        <p:spPr>
          <a:xfrm>
            <a:off x="2587341" y="3429001"/>
            <a:ext cx="1060387" cy="33590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A"/>
          </a:p>
        </p:txBody>
      </p:sp>
    </p:spTree>
    <p:extLst>
      <p:ext uri="{BB962C8B-B14F-4D97-AF65-F5344CB8AC3E}">
        <p14:creationId xmlns:p14="http://schemas.microsoft.com/office/powerpoint/2010/main" val="285402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942791" y="356175"/>
            <a:ext cx="9049753" cy="857250"/>
          </a:xfrm>
        </p:spPr>
        <p:txBody>
          <a:bodyPr>
            <a:normAutofit fontScale="90000"/>
          </a:bodyPr>
          <a:lstStyle/>
          <a:p>
            <a:r>
              <a:rPr lang="es-ES" dirty="0" smtClean="0">
                <a:solidFill>
                  <a:schemeClr val="tx2"/>
                </a:solidFill>
              </a:rPr>
              <a:t>Gerencia de Pronóstico y Vigilancia Meteorológica</a:t>
            </a:r>
            <a:endParaRPr lang="es-ES" dirty="0">
              <a:solidFill>
                <a:schemeClr val="tx2"/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664853" y="1956418"/>
            <a:ext cx="3362763" cy="3695541"/>
          </a:xfrm>
        </p:spPr>
        <p:txBody>
          <a:bodyPr>
            <a:noAutofit/>
          </a:bodyPr>
          <a:lstStyle/>
          <a:p>
            <a:r>
              <a:rPr lang="es-ES" sz="1800" dirty="0">
                <a:solidFill>
                  <a:schemeClr val="tx2"/>
                </a:solidFill>
              </a:rPr>
              <a:t>Boletines</a:t>
            </a:r>
          </a:p>
          <a:p>
            <a:r>
              <a:rPr lang="es-ES" sz="1800" dirty="0">
                <a:solidFill>
                  <a:schemeClr val="tx2"/>
                </a:solidFill>
              </a:rPr>
              <a:t>Avisos</a:t>
            </a:r>
          </a:p>
          <a:p>
            <a:r>
              <a:rPr lang="es-ES" sz="1800" dirty="0">
                <a:solidFill>
                  <a:schemeClr val="tx2"/>
                </a:solidFill>
              </a:rPr>
              <a:t>Pronostico diario</a:t>
            </a:r>
          </a:p>
          <a:p>
            <a:r>
              <a:rPr lang="es-ES" sz="1800" dirty="0">
                <a:solidFill>
                  <a:schemeClr val="tx2"/>
                </a:solidFill>
              </a:rPr>
              <a:t>Comunicación permanente con SINAPROC – COE</a:t>
            </a:r>
          </a:p>
          <a:p>
            <a:r>
              <a:rPr lang="es-ES" sz="1800" dirty="0">
                <a:solidFill>
                  <a:schemeClr val="tx2"/>
                </a:solidFill>
              </a:rPr>
              <a:t>Pronostico </a:t>
            </a:r>
            <a:r>
              <a:rPr lang="es-ES" sz="1800" dirty="0" smtClean="0">
                <a:solidFill>
                  <a:schemeClr val="tx2"/>
                </a:solidFill>
              </a:rPr>
              <a:t>como insumo del hidrológico </a:t>
            </a:r>
            <a:r>
              <a:rPr lang="es-ES" sz="1800" dirty="0">
                <a:solidFill>
                  <a:schemeClr val="tx2"/>
                </a:solidFill>
              </a:rPr>
              <a:t>(diario y semanal)</a:t>
            </a:r>
          </a:p>
          <a:p>
            <a:r>
              <a:rPr lang="es-ES" sz="1800" dirty="0">
                <a:solidFill>
                  <a:schemeClr val="tx2"/>
                </a:solidFill>
              </a:rPr>
              <a:t>Informes especiales a instituciones publicas y privadas.</a:t>
            </a:r>
          </a:p>
          <a:p>
            <a:endParaRPr lang="es-ES" sz="1800" dirty="0">
              <a:solidFill>
                <a:schemeClr val="tx2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580" y="4627063"/>
            <a:ext cx="2541766" cy="189828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42" y="1628801"/>
            <a:ext cx="3225228" cy="181323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791" y="2924944"/>
            <a:ext cx="2639386" cy="175849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813" y="1811827"/>
            <a:ext cx="2572776" cy="144718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415" y="3442039"/>
            <a:ext cx="2602130" cy="1671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375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2321</TotalTime>
  <Words>556</Words>
  <Application>Microsoft Office PowerPoint</Application>
  <PresentationFormat>Panorámica</PresentationFormat>
  <Paragraphs>105</Paragraphs>
  <Slides>19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23" baseType="lpstr">
      <vt:lpstr>Arial</vt:lpstr>
      <vt:lpstr>Calibri</vt:lpstr>
      <vt:lpstr>Times New Roman</vt:lpstr>
      <vt:lpstr>Tema de Office</vt:lpstr>
      <vt:lpstr>Dirección de Hidrometeorología </vt:lpstr>
      <vt:lpstr>¿dónde ESTAMOS?</vt:lpstr>
      <vt:lpstr>Ley 6 del 7 de febrero de 1997</vt:lpstr>
      <vt:lpstr>Presentación de PowerPoint</vt:lpstr>
      <vt:lpstr>Presentación de PowerPoint</vt:lpstr>
      <vt:lpstr>Sección de aforo</vt:lpstr>
      <vt:lpstr>Presentación de PowerPoint</vt:lpstr>
      <vt:lpstr>Presentación de PowerPoint</vt:lpstr>
      <vt:lpstr>Gerencia de Pronóstico y Vigilancia Meteorológica</vt:lpstr>
      <vt:lpstr>Gerencia de Pronóstico y Vigilancia Meteorológica</vt:lpstr>
      <vt:lpstr>Gerencia de Hidrología</vt:lpstr>
      <vt:lpstr>Presentación de PowerPoint</vt:lpstr>
      <vt:lpstr>Presentación de PowerPoint</vt:lpstr>
      <vt:lpstr>Regiones de la Organización  Meteorológica Mundial.  OMM</vt:lpstr>
      <vt:lpstr>Plan de expansión de la red de monitoreo en las cuencas con potencial energético.</vt:lpstr>
      <vt:lpstr>PROYECTO DE MODELACIÓN HIDROLÓGICA PARA PRONÓSTICO INTERACTIVO A CORTO MEDIANO Y LARGO PLAZO PARA CENTRALES HIDROELÉCTRICAS.</vt:lpstr>
      <vt:lpstr>Presentación de PowerPoint</vt:lpstr>
      <vt:lpstr>Programa de Gestión Integral de Riesgo de Desastre (PGIRDN).</vt:lpstr>
      <vt:lpstr>¡Muchas Gracias!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mmoreno</dc:creator>
  <cp:lastModifiedBy>Edelia Del Carmen Dominguez Soto</cp:lastModifiedBy>
  <cp:revision>113</cp:revision>
  <dcterms:created xsi:type="dcterms:W3CDTF">2009-08-10T19:03:45Z</dcterms:created>
  <dcterms:modified xsi:type="dcterms:W3CDTF">2019-04-25T13:31:57Z</dcterms:modified>
</cp:coreProperties>
</file>